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CF0F_E583966B.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51" r:id="rId1"/>
    <p:sldMasterId id="2147483648" r:id="rId2"/>
    <p:sldMasterId id="2147483661" r:id="rId3"/>
  </p:sldMasterIdLst>
  <p:notesMasterIdLst>
    <p:notesMasterId r:id="rId34"/>
  </p:notesMasterIdLst>
  <p:sldIdLst>
    <p:sldId id="256" r:id="rId4"/>
    <p:sldId id="2147471126" r:id="rId5"/>
    <p:sldId id="2147471031" r:id="rId6"/>
    <p:sldId id="2147471119" r:id="rId7"/>
    <p:sldId id="2147471120" r:id="rId8"/>
    <p:sldId id="2147471121" r:id="rId9"/>
    <p:sldId id="2147471122" r:id="rId10"/>
    <p:sldId id="2147471123" r:id="rId11"/>
    <p:sldId id="2147471090" r:id="rId12"/>
    <p:sldId id="2147471094" r:id="rId13"/>
    <p:sldId id="2147471095" r:id="rId14"/>
    <p:sldId id="2147471096" r:id="rId15"/>
    <p:sldId id="2147471097" r:id="rId16"/>
    <p:sldId id="2147471107" r:id="rId17"/>
    <p:sldId id="2147471106" r:id="rId18"/>
    <p:sldId id="2147471092" r:id="rId19"/>
    <p:sldId id="2147471108" r:id="rId20"/>
    <p:sldId id="2147471109" r:id="rId21"/>
    <p:sldId id="2147471091" r:id="rId22"/>
    <p:sldId id="2147471099" r:id="rId23"/>
    <p:sldId id="2147471132" r:id="rId24"/>
    <p:sldId id="2147471135" r:id="rId25"/>
    <p:sldId id="2147471134" r:id="rId26"/>
    <p:sldId id="2147471127" r:id="rId27"/>
    <p:sldId id="2147471129" r:id="rId28"/>
    <p:sldId id="2147471128" r:id="rId29"/>
    <p:sldId id="2147471130" r:id="rId30"/>
    <p:sldId id="2147471131" r:id="rId31"/>
    <p:sldId id="279" r:id="rId32"/>
    <p:sldId id="264" r:id="rId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9pPr>
  </p:defaultTextStyle>
  <p:extLst>
    <p:ext uri="{521415D9-36F7-43E2-AB2F-B90AF26B5E84}">
      <p14:sectionLst xmlns:p14="http://schemas.microsoft.com/office/powerpoint/2010/main">
        <p14:section name="Introduction" id="{B705975C-9BB1-4828-BD0B-CA65616DC410}">
          <p14:sldIdLst>
            <p14:sldId id="256"/>
            <p14:sldId id="2147471126"/>
          </p14:sldIdLst>
        </p14:section>
        <p14:section name="Opkomst AI" id="{31BBC8AC-0AF3-4741-9A90-EDCE1D0F280D}">
          <p14:sldIdLst>
            <p14:sldId id="2147471031"/>
          </p14:sldIdLst>
        </p14:section>
        <p14:section name="Transformer" id="{F8F69B0E-BC8C-4910-86C2-EA46131A002D}">
          <p14:sldIdLst>
            <p14:sldId id="2147471119"/>
            <p14:sldId id="2147471120"/>
            <p14:sldId id="2147471121"/>
            <p14:sldId id="2147471122"/>
            <p14:sldId id="2147471123"/>
          </p14:sldIdLst>
        </p14:section>
        <p14:section name="LLM providers en kosten" id="{DBE585EE-C58C-4336-8A07-7CA5069669A1}">
          <p14:sldIdLst>
            <p14:sldId id="2147471090"/>
            <p14:sldId id="2147471094"/>
            <p14:sldId id="2147471095"/>
            <p14:sldId id="2147471096"/>
            <p14:sldId id="2147471097"/>
            <p14:sldId id="2147471107"/>
            <p14:sldId id="2147471106"/>
            <p14:sldId id="2147471092"/>
          </p14:sldIdLst>
        </p14:section>
        <p14:section name="Ethiek en restricties" id="{A64D90C1-36CC-41F2-9FD3-BC25D4A7F87D}">
          <p14:sldIdLst>
            <p14:sldId id="2147471108"/>
            <p14:sldId id="2147471109"/>
            <p14:sldId id="2147471091"/>
          </p14:sldIdLst>
        </p14:section>
        <p14:section name="Linked Data" id="{36E9E5C0-D5D9-455C-A455-6456DB92F5ED}">
          <p14:sldIdLst>
            <p14:sldId id="2147471099"/>
            <p14:sldId id="2147471132"/>
            <p14:sldId id="2147471135"/>
            <p14:sldId id="2147471134"/>
          </p14:sldIdLst>
        </p14:section>
        <p14:section name="RAG en uitleg casus" id="{6BE83F83-ADAF-4EB1-8DF8-1033D249C507}">
          <p14:sldIdLst>
            <p14:sldId id="2147471127"/>
            <p14:sldId id="2147471129"/>
            <p14:sldId id="2147471128"/>
            <p14:sldId id="2147471130"/>
            <p14:sldId id="2147471131"/>
            <p14:sldId id="279"/>
            <p14:sldId id="264"/>
          </p14:sldIdLst>
        </p14:section>
      </p14:section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9ACDCB-759A-FEB5-7A88-BD2BA14C089D}" name="Filart, Luuk" initials="FL" userId="S::luuk.filart@cgi.com::fac2f57c-4718-455e-968a-e961b22ee84d" providerId="AD"/>
  <p188:author id="{BE28BDDB-E9F7-4AC1-6BAC-52031297919C}" name="van Riet, Job" initials="vJ" userId="S::job.van.riet@cgi.com::7ee0be63-83de-4c9a-b405-93723faac7f6" providerId="AD"/>
  <p188:author id="{F44512EB-E58B-E83C-A44C-C22C01466288}" name="Lee, Alexander" initials="" userId="S::al.lee@cgi.com::dd44a989-6561-4146-8c26-4dfe6abe85bc" providerId="AD"/>
  <p188:author id="{E9D1FDF0-F0B2-4B03-7032-6890ACCBA613}" name="Hoogstraten, Vincent" initials="HV" userId="S::vincent.hoogstraten@cgi.com::18a745f1-eb2b-48d9-99db-6f8c1f69eed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55A49-E802-EADA-4EB2-3FF1673915F7}" v="3" dt="2025-05-06T14:43:49.024"/>
    <p1510:client id="{0FD71BEA-4ADB-1BB1-9B50-304C43B45E85}" v="9" dt="2025-05-06T08:33:03.582"/>
    <p1510:client id="{183D29A0-8A67-0A15-C116-8993F0D9D34B}" v="45" dt="2025-05-06T06:31:04.072"/>
    <p1510:client id="{20004AED-75FC-A087-034D-A7880BCA976C}" v="5" dt="2025-05-06T08:59:09.902"/>
    <p1510:client id="{41F7306C-7A9B-C15C-16A4-DCDD435E7466}" v="203" dt="2025-05-06T06:28:50.549"/>
    <p1510:client id="{42A7947E-850C-A7AF-E0E7-26D777F863B4}" v="56" dt="2025-05-05T08:15:40.096"/>
    <p1510:client id="{684A0F9A-E7BB-2F5C-066A-19BC2E4DCDCF}" v="2" dt="2025-05-06T11:22:39.070"/>
    <p1510:client id="{99F108B5-138F-FFB3-0D48-AB40B1230915}" v="829" dt="2025-05-05T08:04:43.271"/>
    <p1510:client id="{B31A1E9C-E001-AEE0-5B76-CA077268B985}" v="3" dt="2025-05-06T10:50:07.687"/>
    <p1510:client id="{B3653CDB-01F6-25D2-F240-6B179BC7153B}" v="366" dt="2025-05-06T08:13:44.628"/>
    <p1510:client id="{B5039C6F-6814-069C-50F3-4B13A188BC3D}" v="2500" dt="2025-05-05T14:05:04.751"/>
    <p1510:client id="{C69B4FD6-7690-AFDB-8BDD-F02E5B0E1F5F}" v="1" dt="2025-05-06T09:07:18.059"/>
    <p1510:client id="{D6A70D41-6C2F-8E57-4D2C-FF76143E2FFA}" v="266" dt="2025-05-06T06:50:17.792"/>
    <p1510:client id="{DE4497FD-2D7F-D18D-B560-786A8C05DD89}" v="24" dt="2025-05-06T08:28:56.73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CE2"/>
          </a:solidFill>
        </a:fill>
      </a:tcStyle>
    </a:wholeTbl>
    <a:band2H>
      <a:tcTxStyle/>
      <a:tcStyle>
        <a:tcBdr/>
        <a:fill>
          <a:solidFill>
            <a:srgbClr val="E9E7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E9F5"/>
          </a:solidFill>
        </a:fill>
      </a:tcStyle>
    </a:wholeTbl>
    <a:band2H>
      <a:tcTxStyle/>
      <a:tcStyle>
        <a:tcBdr/>
        <a:fill>
          <a:solidFill>
            <a:srgbClr val="F6F4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CACB"/>
          </a:solidFill>
        </a:fill>
      </a:tcStyle>
    </a:wholeTbl>
    <a:band2H>
      <a:tcTxStyle/>
      <a:tcStyle>
        <a:tcBdr/>
        <a:fill>
          <a:solidFill>
            <a:srgbClr val="EAE6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omments/modernComment_7FFFCF0F_E583966B.xml><?xml version="1.0" encoding="utf-8"?>
<p188:cmLst xmlns:a="http://schemas.openxmlformats.org/drawingml/2006/main" xmlns:r="http://schemas.openxmlformats.org/officeDocument/2006/relationships" xmlns:p188="http://schemas.microsoft.com/office/powerpoint/2018/8/main">
  <p188:cm id="{E6D3A52F-27B6-4002-A521-3C78A3CC526B}" authorId="{E9D1FDF0-F0B2-4B03-7032-6890ACCBA613}" status="resolved" created="2025-04-29T11:33:06.100" complete="100000">
    <ac:deMkLst xmlns:ac="http://schemas.microsoft.com/office/drawing/2013/main/command">
      <pc:docMk xmlns:pc="http://schemas.microsoft.com/office/powerpoint/2013/main/command"/>
      <pc:sldMk xmlns:pc="http://schemas.microsoft.com/office/powerpoint/2013/main/command" cId="3169494203" sldId="2147471086"/>
      <ac:picMk id="3" creationId="{266A1B8E-CA60-18E2-F3DD-A7FDF3874A43}"/>
    </ac:deMkLst>
    <p188:replyLst>
      <p188:reply id="{23263493-4A6D-4B9A-A8F7-0A11CF21DAFD}" authorId="{E9D1FDF0-F0B2-4B03-7032-6890ACCBA613}" created="2025-04-29T11:36:19.993">
        <p188:txBody>
          <a:bodyPr/>
          <a:lstStyle/>
          <a:p>
            <a:r>
              <a:rPr lang="en-US"/>
              <a:t>en mis in het kort de blokjes uitleggen:
- Multi-head Attention: Voor de correlatie tussen de woorden in de tekst (attention)
- Feed Forward: Een neuraal netwerk voor; tja wie weet wat daar gebeurt, een grote blackbox die begrijpt uit ervaring wat deze vectors betekenen</a:t>
            </a:r>
          </a:p>
        </p188:txBody>
      </p188:reply>
      <p188:reply id="{314444C8-4B3B-4E89-B3F9-9896CFD71391}" authorId="{F44512EB-E58B-E83C-A44C-C22C01466288}" created="2025-04-30T10:10:19.154">
        <p188:txBody>
          <a:bodyPr/>
          <a:lstStyle/>
          <a:p>
            <a:r>
              <a:rPr lang="en-US"/>
              <a:t>De voornamelijkste functie (niet de enige) van de feed-forward layer is parametrische informatieopslag. 
Attention past alle token embeddings aan om informatie te bevatten van omliggende tokens.
De feed forward layer past de embeddings van alle tokens aan om extra feitelijke informatie over zichzelf te hebben. 
Voorbeeld: 'Mark Rutte' bevat (voor simpliciteit) 2 tokens, Mark en Rutte, attention duwt de embeddings van zowel 'Mark' als 'Rutte' naar 'Mark Rutte', de feed forward layer duwt de embeddings vervolgens in de richting 'politicus'.</a:t>
            </a:r>
          </a:p>
        </p188:txBody>
      </p188:reply>
      <p188:reply id="{E2956835-E185-4CF5-9458-37B0B63FF9E1}" authorId="{F44512EB-E58B-E83C-A44C-C22C01466288}" created="2025-04-30T10:14:44.659">
        <p188:txBody>
          <a:bodyPr/>
          <a:lstStyle/>
          <a:p>
            <a:r>
              <a:rPr lang="en-US"/>
              <a:t>Aanpassen van parametrisch opgeslagen informatie vereist hertraining/uitbreiding van de feed-forward layers, daarom is RAG zo nuttig. Zal dit ook vermelden in de presentatie.</a:t>
            </a:r>
          </a:p>
        </p188:txBody>
      </p188:reply>
    </p188:replyLst>
    <p188:txBody>
      <a:bodyPr/>
      <a:lstStyle/>
      <a:p>
        <a:r>
          <a:rPr lang="en-US"/>
          <a:t>misschien kan je hier het vershcil uitleggen tussen:
- encoder only (bijv. spam recognition)
- encoder - decoder (bijv. Translate)
- decoder (bijv. GPT)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2" name="Shape 13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3" name="Shape 13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a:defRPr>
    </a:lvl1pPr>
    <a:lvl2pPr indent="228600" latinLnBrk="0">
      <a:defRPr sz="1200">
        <a:latin typeface="+mj-lt"/>
        <a:ea typeface="+mj-ea"/>
        <a:cs typeface="+mj-cs"/>
        <a:sym typeface="Arial"/>
      </a:defRPr>
    </a:lvl2pPr>
    <a:lvl3pPr indent="457200" latinLnBrk="0">
      <a:defRPr sz="1200">
        <a:latin typeface="+mj-lt"/>
        <a:ea typeface="+mj-ea"/>
        <a:cs typeface="+mj-cs"/>
        <a:sym typeface="Arial"/>
      </a:defRPr>
    </a:lvl3pPr>
    <a:lvl4pPr indent="685800" latinLnBrk="0">
      <a:defRPr sz="1200">
        <a:latin typeface="+mj-lt"/>
        <a:ea typeface="+mj-ea"/>
        <a:cs typeface="+mj-cs"/>
        <a:sym typeface="Arial"/>
      </a:defRPr>
    </a:lvl4pPr>
    <a:lvl5pPr indent="914400" latinLnBrk="0">
      <a:defRPr sz="1200">
        <a:latin typeface="+mj-lt"/>
        <a:ea typeface="+mj-ea"/>
        <a:cs typeface="+mj-cs"/>
        <a:sym typeface="Arial"/>
      </a:defRPr>
    </a:lvl5pPr>
    <a:lvl6pPr indent="1143000" latinLnBrk="0">
      <a:defRPr sz="1200">
        <a:latin typeface="+mj-lt"/>
        <a:ea typeface="+mj-ea"/>
        <a:cs typeface="+mj-cs"/>
        <a:sym typeface="Arial"/>
      </a:defRPr>
    </a:lvl6pPr>
    <a:lvl7pPr indent="1371600" latinLnBrk="0">
      <a:defRPr sz="1200">
        <a:latin typeface="+mj-lt"/>
        <a:ea typeface="+mj-ea"/>
        <a:cs typeface="+mj-cs"/>
        <a:sym typeface="Arial"/>
      </a:defRPr>
    </a:lvl7pPr>
    <a:lvl8pPr indent="1600200" latinLnBrk="0">
      <a:defRPr sz="1200">
        <a:latin typeface="+mj-lt"/>
        <a:ea typeface="+mj-ea"/>
        <a:cs typeface="+mj-cs"/>
        <a:sym typeface="Arial"/>
      </a:defRPr>
    </a:lvl8pPr>
    <a:lvl9pPr indent="18288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lgn="l">
              <a:buFont typeface="Arial" panose="020B0604020202020204" pitchFamily="34" charset="0"/>
              <a:buChar char="•"/>
            </a:pPr>
            <a:endParaRPr lang="en-US" sz="1800">
              <a:effectLst/>
              <a:latin typeface="Arial" panose="020B0604020202020204" pitchFamily="34" charset="0"/>
              <a:ea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217181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E3755-1B1D-3C44-015F-BEAF691271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DD255-A719-8008-E7D9-27ED4C385FA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23C9CE-FF9B-4773-62E2-7EA05377710D}"/>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0B1DF8B8-FC93-9DF7-47A9-6AA5121C9AAA}"/>
              </a:ext>
            </a:extLst>
          </p:cNvPr>
          <p:cNvSpPr>
            <a:spLocks noGrp="1"/>
          </p:cNvSpPr>
          <p:nvPr>
            <p:ph type="sldNum" sz="quarter" idx="5"/>
          </p:nvPr>
        </p:nvSpPr>
        <p:spPr/>
        <p:txBody>
          <a:bodyPr/>
          <a:lstStyle/>
          <a:p>
            <a:fld id="{FCBA875A-0340-472B-9327-E2A22F41A8A5}" type="slidenum">
              <a:rPr lang="en-US" smtClean="0"/>
              <a:t>24</a:t>
            </a:fld>
            <a:endParaRPr lang="en-US"/>
          </a:p>
        </p:txBody>
      </p:sp>
    </p:spTree>
    <p:extLst>
      <p:ext uri="{BB962C8B-B14F-4D97-AF65-F5344CB8AC3E}">
        <p14:creationId xmlns:p14="http://schemas.microsoft.com/office/powerpoint/2010/main" val="2230730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89B9A-A0BC-05EE-3BDF-EB21B5DB5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B291B-42F2-1897-F9BE-133E971D6C3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823EB4C-D6D2-F82A-698F-7256F643F1B2}"/>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419A37A8-1D8E-B673-A80E-3579DEFEDC35}"/>
              </a:ext>
            </a:extLst>
          </p:cNvPr>
          <p:cNvSpPr>
            <a:spLocks noGrp="1"/>
          </p:cNvSpPr>
          <p:nvPr>
            <p:ph type="sldNum" sz="quarter" idx="5"/>
          </p:nvPr>
        </p:nvSpPr>
        <p:spPr/>
        <p:txBody>
          <a:bodyPr/>
          <a:lstStyle/>
          <a:p>
            <a:fld id="{FCBA875A-0340-472B-9327-E2A22F41A8A5}" type="slidenum">
              <a:rPr lang="en-US" smtClean="0"/>
              <a:t>25</a:t>
            </a:fld>
            <a:endParaRPr lang="en-US"/>
          </a:p>
        </p:txBody>
      </p:sp>
    </p:spTree>
    <p:extLst>
      <p:ext uri="{BB962C8B-B14F-4D97-AF65-F5344CB8AC3E}">
        <p14:creationId xmlns:p14="http://schemas.microsoft.com/office/powerpoint/2010/main" val="4040603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BB86F-47B2-A52C-1A59-351D69DE1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FDA807-186B-6EDA-E09D-98846FC1CC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007657-0D86-7D6F-600D-685A43947A46}"/>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7A28A9D0-2AB7-1258-AD72-DD52B4ADC7D3}"/>
              </a:ext>
            </a:extLst>
          </p:cNvPr>
          <p:cNvSpPr>
            <a:spLocks noGrp="1"/>
          </p:cNvSpPr>
          <p:nvPr>
            <p:ph type="sldNum" sz="quarter" idx="5"/>
          </p:nvPr>
        </p:nvSpPr>
        <p:spPr/>
        <p:txBody>
          <a:bodyPr/>
          <a:lstStyle/>
          <a:p>
            <a:fld id="{FCBA875A-0340-472B-9327-E2A22F41A8A5}" type="slidenum">
              <a:rPr lang="en-US" smtClean="0"/>
              <a:t>26</a:t>
            </a:fld>
            <a:endParaRPr lang="en-US"/>
          </a:p>
        </p:txBody>
      </p:sp>
    </p:spTree>
    <p:extLst>
      <p:ext uri="{BB962C8B-B14F-4D97-AF65-F5344CB8AC3E}">
        <p14:creationId xmlns:p14="http://schemas.microsoft.com/office/powerpoint/2010/main" val="77353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05799-3767-58A0-DF4C-F112A3906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5FEDF8-6653-270F-ECF5-03A5A3FD15F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B2C6E6-524B-0E3E-FEDB-B13F22718774}"/>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82AD4F35-A8F1-EE30-E5B6-DEF734FB2D28}"/>
              </a:ext>
            </a:extLst>
          </p:cNvPr>
          <p:cNvSpPr>
            <a:spLocks noGrp="1"/>
          </p:cNvSpPr>
          <p:nvPr>
            <p:ph type="sldNum" sz="quarter" idx="5"/>
          </p:nvPr>
        </p:nvSpPr>
        <p:spPr/>
        <p:txBody>
          <a:bodyPr/>
          <a:lstStyle/>
          <a:p>
            <a:fld id="{FCBA875A-0340-472B-9327-E2A22F41A8A5}" type="slidenum">
              <a:rPr lang="en-US" smtClean="0"/>
              <a:t>27</a:t>
            </a:fld>
            <a:endParaRPr lang="en-US"/>
          </a:p>
        </p:txBody>
      </p:sp>
    </p:spTree>
    <p:extLst>
      <p:ext uri="{BB962C8B-B14F-4D97-AF65-F5344CB8AC3E}">
        <p14:creationId xmlns:p14="http://schemas.microsoft.com/office/powerpoint/2010/main" val="2190397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68179-5355-02A2-36CD-D1FCC5845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2F2A40-5EAB-8E7C-9652-A48393D33B9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ADF0D59-DEDB-3A06-C7FA-5EEBD4289801}"/>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81B13640-6961-08B7-81F4-868A13AB2DB6}"/>
              </a:ext>
            </a:extLst>
          </p:cNvPr>
          <p:cNvSpPr>
            <a:spLocks noGrp="1"/>
          </p:cNvSpPr>
          <p:nvPr>
            <p:ph type="sldNum" sz="quarter" idx="5"/>
          </p:nvPr>
        </p:nvSpPr>
        <p:spPr/>
        <p:txBody>
          <a:bodyPr/>
          <a:lstStyle/>
          <a:p>
            <a:fld id="{FCBA875A-0340-472B-9327-E2A22F41A8A5}" type="slidenum">
              <a:rPr lang="en-US" smtClean="0"/>
              <a:t>28</a:t>
            </a:fld>
            <a:endParaRPr lang="en-US"/>
          </a:p>
        </p:txBody>
      </p:sp>
    </p:spTree>
    <p:extLst>
      <p:ext uri="{BB962C8B-B14F-4D97-AF65-F5344CB8AC3E}">
        <p14:creationId xmlns:p14="http://schemas.microsoft.com/office/powerpoint/2010/main" val="1181542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p:cNvSpPr>
            <a:spLocks noGrp="1"/>
          </p:cNvSpPr>
          <p:nvPr>
            <p:ph type="sldNum" sz="quarter" idx="5"/>
          </p:nvPr>
        </p:nvSpPr>
        <p:spPr/>
        <p:txBody>
          <a:bodyPr/>
          <a:lstStyle/>
          <a:p>
            <a:fld id="{FCBA875A-0340-472B-9327-E2A22F41A8A5}" type="slidenum">
              <a:rPr lang="en-US" smtClean="0"/>
              <a:t>4</a:t>
            </a:fld>
            <a:endParaRPr lang="en-US"/>
          </a:p>
        </p:txBody>
      </p:sp>
    </p:spTree>
    <p:extLst>
      <p:ext uri="{BB962C8B-B14F-4D97-AF65-F5344CB8AC3E}">
        <p14:creationId xmlns:p14="http://schemas.microsoft.com/office/powerpoint/2010/main" val="387235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F665-C027-34E9-243F-461871076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35BDC-1863-B69B-D611-ADE4BC6A4BE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CDFB59F-FF1C-E91B-6FEB-EBE6FB350E00}"/>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96A2899C-7DD8-27A8-BA04-0031EBB41120}"/>
              </a:ext>
            </a:extLst>
          </p:cNvPr>
          <p:cNvSpPr>
            <a:spLocks noGrp="1"/>
          </p:cNvSpPr>
          <p:nvPr>
            <p:ph type="sldNum" sz="quarter" idx="5"/>
          </p:nvPr>
        </p:nvSpPr>
        <p:spPr/>
        <p:txBody>
          <a:bodyPr/>
          <a:lstStyle/>
          <a:p>
            <a:fld id="{FCBA875A-0340-472B-9327-E2A22F41A8A5}" type="slidenum">
              <a:rPr lang="en-US" smtClean="0"/>
              <a:t>5</a:t>
            </a:fld>
            <a:endParaRPr lang="en-US"/>
          </a:p>
        </p:txBody>
      </p:sp>
    </p:spTree>
    <p:extLst>
      <p:ext uri="{BB962C8B-B14F-4D97-AF65-F5344CB8AC3E}">
        <p14:creationId xmlns:p14="http://schemas.microsoft.com/office/powerpoint/2010/main" val="3160173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75163-6FF9-234D-1206-3EC49C542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F8699-2C20-BF01-8304-9D4C515EA3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2361AEC-F210-FF72-DD1F-753348B3F5D1}"/>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0F1B5AF0-1D9D-252B-34F2-3750730A4212}"/>
              </a:ext>
            </a:extLst>
          </p:cNvPr>
          <p:cNvSpPr>
            <a:spLocks noGrp="1"/>
          </p:cNvSpPr>
          <p:nvPr>
            <p:ph type="sldNum" sz="quarter" idx="5"/>
          </p:nvPr>
        </p:nvSpPr>
        <p:spPr/>
        <p:txBody>
          <a:bodyPr/>
          <a:lstStyle/>
          <a:p>
            <a:fld id="{FCBA875A-0340-472B-9327-E2A22F41A8A5}" type="slidenum">
              <a:rPr lang="en-US" smtClean="0"/>
              <a:t>6</a:t>
            </a:fld>
            <a:endParaRPr lang="en-US"/>
          </a:p>
        </p:txBody>
      </p:sp>
    </p:spTree>
    <p:extLst>
      <p:ext uri="{BB962C8B-B14F-4D97-AF65-F5344CB8AC3E}">
        <p14:creationId xmlns:p14="http://schemas.microsoft.com/office/powerpoint/2010/main" val="415567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78A25-0824-BE2C-17E1-D9ABED0D7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DB319-A51E-93F9-99E8-AABB096434D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4D98CDC-0550-26DC-E4CD-CAEE7B84553A}"/>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EB067B31-A6D3-7625-B7FC-7A17DEA5F0F7}"/>
              </a:ext>
            </a:extLst>
          </p:cNvPr>
          <p:cNvSpPr>
            <a:spLocks noGrp="1"/>
          </p:cNvSpPr>
          <p:nvPr>
            <p:ph type="sldNum" sz="quarter" idx="5"/>
          </p:nvPr>
        </p:nvSpPr>
        <p:spPr/>
        <p:txBody>
          <a:bodyPr/>
          <a:lstStyle/>
          <a:p>
            <a:fld id="{FCBA875A-0340-472B-9327-E2A22F41A8A5}" type="slidenum">
              <a:rPr lang="en-US" smtClean="0"/>
              <a:t>7</a:t>
            </a:fld>
            <a:endParaRPr lang="en-US"/>
          </a:p>
        </p:txBody>
      </p:sp>
    </p:spTree>
    <p:extLst>
      <p:ext uri="{BB962C8B-B14F-4D97-AF65-F5344CB8AC3E}">
        <p14:creationId xmlns:p14="http://schemas.microsoft.com/office/powerpoint/2010/main" val="3750263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C5F54-7F77-157A-03D5-B87E8034C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1A598-7204-3E55-CDC6-823296A1C6A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351BDB6-09E1-31CD-A70E-F6716C8A5648}"/>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65643779-ED08-8087-04C3-BBD7794A3A42}"/>
              </a:ext>
            </a:extLst>
          </p:cNvPr>
          <p:cNvSpPr>
            <a:spLocks noGrp="1"/>
          </p:cNvSpPr>
          <p:nvPr>
            <p:ph type="sldNum" sz="quarter" idx="5"/>
          </p:nvPr>
        </p:nvSpPr>
        <p:spPr/>
        <p:txBody>
          <a:bodyPr/>
          <a:lstStyle/>
          <a:p>
            <a:fld id="{FCBA875A-0340-472B-9327-E2A22F41A8A5}" type="slidenum">
              <a:rPr lang="en-US" smtClean="0"/>
              <a:t>8</a:t>
            </a:fld>
            <a:endParaRPr lang="en-US"/>
          </a:p>
        </p:txBody>
      </p:sp>
    </p:spTree>
    <p:extLst>
      <p:ext uri="{BB962C8B-B14F-4D97-AF65-F5344CB8AC3E}">
        <p14:creationId xmlns:p14="http://schemas.microsoft.com/office/powerpoint/2010/main" val="161305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ollama</a:t>
            </a:r>
            <a:r>
              <a:rPr lang="en-US"/>
              <a:t> run llama3.2:1b</a:t>
            </a:r>
          </a:p>
          <a:p>
            <a:endParaRPr lang="en-US"/>
          </a:p>
          <a:p>
            <a:r>
              <a:rPr lang="en-US"/>
              <a:t>https://ollama.com/library/llama3.2:1b</a:t>
            </a:r>
          </a:p>
        </p:txBody>
      </p:sp>
    </p:spTree>
    <p:extLst>
      <p:ext uri="{BB962C8B-B14F-4D97-AF65-F5344CB8AC3E}">
        <p14:creationId xmlns:p14="http://schemas.microsoft.com/office/powerpoint/2010/main" val="3142160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E55D2-A97E-7492-6F68-E2726A66A8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C9440-8537-1664-DD95-4B81F884C75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D5909F4-3255-030E-C861-C682075C286B}"/>
              </a:ext>
            </a:extLst>
          </p:cNvPr>
          <p:cNvSpPr>
            <a:spLocks noGrp="1"/>
          </p:cNvSpPr>
          <p:nvPr>
            <p:ph type="body" idx="1"/>
          </p:nvPr>
        </p:nvSpPr>
        <p:spPr/>
        <p:txBody>
          <a:bodyPr/>
          <a:lstStyle/>
          <a:p>
            <a:r>
              <a:rPr lang="en-US" err="1"/>
              <a:t>ollama</a:t>
            </a:r>
            <a:r>
              <a:rPr lang="en-US"/>
              <a:t> run llama3.2:1b</a:t>
            </a:r>
          </a:p>
          <a:p>
            <a:endParaRPr lang="en-US"/>
          </a:p>
          <a:p>
            <a:r>
              <a:rPr lang="en-US"/>
              <a:t>https://ollama.com/library/llama3.2:1b</a:t>
            </a:r>
          </a:p>
        </p:txBody>
      </p:sp>
    </p:spTree>
    <p:extLst>
      <p:ext uri="{BB962C8B-B14F-4D97-AF65-F5344CB8AC3E}">
        <p14:creationId xmlns:p14="http://schemas.microsoft.com/office/powerpoint/2010/main" val="664695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BF5B6-7C3A-9C8A-303B-A024137CC8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38C1E-4844-CCE2-D19F-DA16D83C35A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6B0B31-A879-9DC7-6EB0-61E38B562431}"/>
              </a:ext>
            </a:extLst>
          </p:cNvPr>
          <p:cNvSpPr>
            <a:spLocks noGrp="1"/>
          </p:cNvSpPr>
          <p:nvPr>
            <p:ph type="body" idx="1"/>
          </p:nvPr>
        </p:nvSpPr>
        <p:spPr/>
        <p:txBody>
          <a:bodyPr/>
          <a:lstStyle/>
          <a:p>
            <a:endParaRPr lang="en-US">
              <a:solidFill>
                <a:srgbClr val="000000"/>
              </a:solidFill>
              <a:latin typeface="Arial"/>
              <a:cs typeface="Arial"/>
            </a:endParaRPr>
          </a:p>
        </p:txBody>
      </p:sp>
      <p:sp>
        <p:nvSpPr>
          <p:cNvPr id="4" name="Slide Number Placeholder 3">
            <a:extLst>
              <a:ext uri="{FF2B5EF4-FFF2-40B4-BE49-F238E27FC236}">
                <a16:creationId xmlns:a16="http://schemas.microsoft.com/office/drawing/2014/main" id="{42D664B4-3F7A-2B2A-766C-9519F624B21D}"/>
              </a:ext>
            </a:extLst>
          </p:cNvPr>
          <p:cNvSpPr>
            <a:spLocks noGrp="1"/>
          </p:cNvSpPr>
          <p:nvPr>
            <p:ph type="sldNum" sz="quarter" idx="5"/>
          </p:nvPr>
        </p:nvSpPr>
        <p:spPr/>
        <p:txBody>
          <a:bodyPr/>
          <a:lstStyle/>
          <a:p>
            <a:fld id="{FCBA875A-0340-472B-9327-E2A22F41A8A5}" type="slidenum">
              <a:rPr lang="en-US" smtClean="0"/>
              <a:t>23</a:t>
            </a:fld>
            <a:endParaRPr lang="en-US"/>
          </a:p>
        </p:txBody>
      </p:sp>
    </p:spTree>
    <p:extLst>
      <p:ext uri="{BB962C8B-B14F-4D97-AF65-F5344CB8AC3E}">
        <p14:creationId xmlns:p14="http://schemas.microsoft.com/office/powerpoint/2010/main" val="2923540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Read Only">
    <p:spTree>
      <p:nvGrpSpPr>
        <p:cNvPr id="1" name=""/>
        <p:cNvGrpSpPr/>
        <p:nvPr/>
      </p:nvGrpSpPr>
      <p:grpSpPr>
        <a:xfrm>
          <a:off x="0" y="0"/>
          <a:ext cx="0" cy="0"/>
          <a:chOff x="0" y="0"/>
          <a:chExt cx="0" cy="0"/>
        </a:xfrm>
      </p:grpSpPr>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Read Only 2">
    <p:spTree>
      <p:nvGrpSpPr>
        <p:cNvPr id="1" name=""/>
        <p:cNvGrpSpPr/>
        <p:nvPr/>
      </p:nvGrpSpPr>
      <p:grpSpPr>
        <a:xfrm>
          <a:off x="0" y="0"/>
          <a:ext cx="0" cy="0"/>
          <a:chOff x="0" y="0"/>
          <a:chExt cx="0" cy="0"/>
        </a:xfrm>
      </p:grpSpPr>
      <p:sp>
        <p:nvSpPr>
          <p:cNvPr id="177"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78"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79"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183" name="TextBox 3"/>
          <p:cNvGrpSpPr/>
          <p:nvPr/>
        </p:nvGrpSpPr>
        <p:grpSpPr>
          <a:xfrm>
            <a:off x="0" y="0"/>
            <a:ext cx="12192000" cy="6858000"/>
            <a:chOff x="0" y="0"/>
            <a:chExt cx="12192000" cy="6858000"/>
          </a:xfrm>
        </p:grpSpPr>
        <p:sp>
          <p:nvSpPr>
            <p:cNvPr id="181" name="Rectangle"/>
            <p:cNvSpPr/>
            <p:nvPr/>
          </p:nvSpPr>
          <p:spPr>
            <a:xfrm>
              <a:off x="0" y="0"/>
              <a:ext cx="12192000" cy="6858000"/>
            </a:xfrm>
            <a:prstGeom prst="rect">
              <a:avLst/>
            </a:prstGeom>
            <a:solidFill>
              <a:srgbClr val="333333"/>
            </a:solidFill>
            <a:ln w="12700" cap="flat">
              <a:noFill/>
              <a:miter lim="400000"/>
            </a:ln>
            <a:effectLst/>
          </p:spPr>
          <p:txBody>
            <a:bodyPr wrap="square" lIns="0" tIns="0" rIns="0" bIns="0" numCol="1" anchor="ctr">
              <a:noAutofit/>
            </a:bodyPr>
            <a:lstStyle/>
            <a:p>
              <a:pPr algn="ctr">
                <a:defRPr sz="16600">
                  <a:solidFill>
                    <a:srgbClr val="FFFFFF"/>
                  </a:solidFill>
                </a:defRPr>
              </a:pPr>
              <a:endParaRPr/>
            </a:p>
          </p:txBody>
        </p:sp>
        <p:sp>
          <p:nvSpPr>
            <p:cNvPr id="182" name="Content layouts"/>
            <p:cNvSpPr txBox="1"/>
            <p:nvPr/>
          </p:nvSpPr>
          <p:spPr>
            <a:xfrm>
              <a:off x="0" y="0"/>
              <a:ext cx="12192000" cy="685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p>
              <a:pPr algn="ctr">
                <a:defRPr sz="16600">
                  <a:solidFill>
                    <a:srgbClr val="FFFFFF"/>
                  </a:solidFill>
                </a:defRPr>
              </a:pPr>
              <a:r>
                <a:t>Content</a:t>
              </a:r>
              <a:br/>
              <a:r>
                <a:t>layouts</a:t>
              </a:r>
            </a:p>
          </p:txBody>
        </p:sp>
      </p:gr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  Layout 2B">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1A734772-629F-07F0-7A95-94F6BDFED4B9}"/>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marL="0" indent="0">
              <a:defRPr sz="4800"/>
            </a:lvl1pPr>
          </a:lstStyle>
          <a:p>
            <a:r>
              <a:rPr lang="en-US" noProof="0"/>
              <a:t>Title slide </a:t>
            </a:r>
            <a:br>
              <a:rPr lang="en-US" noProof="0"/>
            </a:br>
            <a:r>
              <a:rPr lang="en-US" noProof="0"/>
              <a:t>Click to add title</a:t>
            </a:r>
          </a:p>
        </p:txBody>
      </p:sp>
      <p:sp>
        <p:nvSpPr>
          <p:cNvPr id="10" name="Text placeholder 7">
            <a:extLst>
              <a:ext uri="{FF2B5EF4-FFF2-40B4-BE49-F238E27FC236}">
                <a16:creationId xmlns:a16="http://schemas.microsoft.com/office/drawing/2014/main" id="{6EB794F4-36B2-DC02-E7CB-CFC62E37CBC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sp>
        <p:nvSpPr>
          <p:cNvPr id="8" name="Freeform 13" descr="CGI cornerstone">
            <a:extLst>
              <a:ext uri="{FF2B5EF4-FFF2-40B4-BE49-F238E27FC236}">
                <a16:creationId xmlns:a16="http://schemas.microsoft.com/office/drawing/2014/main" id="{47B68E29-85E8-7585-D294-C63868CB4A0E}"/>
              </a:ext>
              <a:ext uri="{C183D7F6-B498-43B3-948B-1728B52AA6E4}">
                <adec:decorative xmlns:adec="http://schemas.microsoft.com/office/drawing/2017/decorative" val="0"/>
              </a:ext>
            </a:extLst>
          </p:cNvPr>
          <p:cNvSpPr/>
          <p:nvPr userDrawn="1"/>
        </p:nvSpPr>
        <p:spPr bwMode="gray">
          <a:xfrm rot="16200000">
            <a:off x="6096000" y="773450"/>
            <a:ext cx="5329240" cy="532923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6000">
                <a:srgbClr val="E31937"/>
              </a:gs>
              <a:gs pos="33000">
                <a:srgbClr val="FF6A00"/>
              </a:gs>
              <a:gs pos="0">
                <a:srgbClr val="FFCDD2"/>
              </a:gs>
              <a:gs pos="100000">
                <a:srgbClr val="991F3D"/>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9" name="TextBox 8">
            <a:extLst>
              <a:ext uri="{FF2B5EF4-FFF2-40B4-BE49-F238E27FC236}">
                <a16:creationId xmlns:a16="http://schemas.microsoft.com/office/drawing/2014/main" id="{D669477B-4844-9E49-1924-9A24EC02EC13}"/>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2" name="Footer Placeholder 1">
            <a:extLst>
              <a:ext uri="{FF2B5EF4-FFF2-40B4-BE49-F238E27FC236}">
                <a16:creationId xmlns:a16="http://schemas.microsoft.com/office/drawing/2014/main" id="{2F561915-DA14-AD3D-0600-A7BC70AB91AF}"/>
              </a:ext>
              <a:ext uri="{C183D7F6-B498-43B3-948B-1728B52AA6E4}">
                <adec:decorative xmlns:adec="http://schemas.microsoft.com/office/drawing/2017/decorative" val="1"/>
              </a:ext>
            </a:extLst>
          </p:cNvPr>
          <p:cNvSpPr>
            <a:spLocks noGrp="1"/>
          </p:cNvSpPr>
          <p:nvPr>
            <p:ph type="ftr" sz="quarter" idx="15"/>
          </p:nvPr>
        </p:nvSpPr>
        <p:spPr>
          <a:xfrm>
            <a:off x="4041648" y="6931152"/>
            <a:ext cx="4114800" cy="137160"/>
          </a:xfrm>
        </p:spPr>
        <p:txBody>
          <a:bodyPr/>
          <a:lstStyle/>
          <a:p>
            <a:endParaRPr lang="en-US" noProof="0"/>
          </a:p>
        </p:txBody>
      </p:sp>
      <p:sp>
        <p:nvSpPr>
          <p:cNvPr id="4" name="Slide Number Placeholder 3">
            <a:extLst>
              <a:ext uri="{FF2B5EF4-FFF2-40B4-BE49-F238E27FC236}">
                <a16:creationId xmlns:a16="http://schemas.microsoft.com/office/drawing/2014/main" id="{EFB06569-C9F6-43BB-9951-729D78B19682}"/>
              </a:ext>
              <a:ext uri="{C183D7F6-B498-43B3-948B-1728B52AA6E4}">
                <adec:decorative xmlns:adec="http://schemas.microsoft.com/office/drawing/2017/decorative" val="1"/>
              </a:ext>
            </a:extLst>
          </p:cNvPr>
          <p:cNvSpPr>
            <a:spLocks noGrp="1"/>
          </p:cNvSpPr>
          <p:nvPr>
            <p:ph type="sldNum" sz="quarter" idx="11"/>
          </p:nvPr>
        </p:nvSpPr>
        <p:spPr>
          <a:xfrm>
            <a:off x="11163034" y="6931152"/>
            <a:ext cx="261660" cy="137160"/>
          </a:xfrm>
        </p:spPr>
        <p:txBody>
          <a:bodyPr/>
          <a:lstStyle/>
          <a:p>
            <a:fld id="{525A3C56-E491-49B2-93F3-63532DF516BC}" type="slidenum">
              <a:rPr lang="en-US" noProof="0" smtClean="0"/>
              <a:pPr/>
              <a:t>‹#›</a:t>
            </a:fld>
            <a:endParaRPr lang="en-US" noProof="0"/>
          </a:p>
        </p:txBody>
      </p:sp>
      <p:pic>
        <p:nvPicPr>
          <p:cNvPr id="3" name="CGI logo">
            <a:extLst>
              <a:ext uri="{FF2B5EF4-FFF2-40B4-BE49-F238E27FC236}">
                <a16:creationId xmlns:a16="http://schemas.microsoft.com/office/drawing/2014/main" id="{35232DEE-EBC0-E687-C6B9-43825967B993}"/>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212583585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slide –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09FD-5D17-CB60-A0D2-30CD6047E0BA}"/>
              </a:ext>
            </a:extLst>
          </p:cNvPr>
          <p:cNvSpPr>
            <a:spLocks noGrp="1"/>
          </p:cNvSpPr>
          <p:nvPr>
            <p:ph type="title" hasCustomPrompt="1"/>
          </p:nvPr>
        </p:nvSpPr>
        <p:spPr/>
        <p:txBody>
          <a:bodyPr/>
          <a:lstStyle/>
          <a:p>
            <a:r>
              <a:rPr lang="en-US"/>
              <a:t>Agenda slide layout 1 - click to add title</a:t>
            </a:r>
          </a:p>
        </p:txBody>
      </p:sp>
      <p:sp>
        <p:nvSpPr>
          <p:cNvPr id="14" name="Agenda item 1">
            <a:extLst>
              <a:ext uri="{FF2B5EF4-FFF2-40B4-BE49-F238E27FC236}">
                <a16:creationId xmlns:a16="http://schemas.microsoft.com/office/drawing/2014/main" id="{143D3174-78EC-43C1-82E0-E82ABF8D2117}"/>
              </a:ext>
            </a:extLst>
          </p:cNvPr>
          <p:cNvSpPr>
            <a:spLocks noGrp="1"/>
          </p:cNvSpPr>
          <p:nvPr>
            <p:ph type="body" sz="quarter" idx="17" hasCustomPrompt="1"/>
          </p:nvPr>
        </p:nvSpPr>
        <p:spPr>
          <a:xfrm>
            <a:off x="765737" y="2295678"/>
            <a:ext cx="151130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23" name="Agenda item 1 description">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765737"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1</a:t>
            </a:r>
          </a:p>
        </p:txBody>
      </p:sp>
      <p:sp>
        <p:nvSpPr>
          <p:cNvPr id="16" name="Agenda item 2">
            <a:extLst>
              <a:ext uri="{FF2B5EF4-FFF2-40B4-BE49-F238E27FC236}">
                <a16:creationId xmlns:a16="http://schemas.microsoft.com/office/drawing/2014/main" id="{7016648B-BC25-4821-812E-87B50C18B66F}"/>
              </a:ext>
            </a:extLst>
          </p:cNvPr>
          <p:cNvSpPr>
            <a:spLocks noGrp="1"/>
          </p:cNvSpPr>
          <p:nvPr>
            <p:ph type="body" sz="quarter" idx="19" hasCustomPrompt="1"/>
          </p:nvPr>
        </p:nvSpPr>
        <p:spPr>
          <a:xfrm>
            <a:off x="3054164"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8" name="Agenda item 2 description">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54799"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2</a:t>
            </a:r>
          </a:p>
        </p:txBody>
      </p:sp>
      <p:sp>
        <p:nvSpPr>
          <p:cNvPr id="17" name="Agenda item 3">
            <a:extLst>
              <a:ext uri="{FF2B5EF4-FFF2-40B4-BE49-F238E27FC236}">
                <a16:creationId xmlns:a16="http://schemas.microsoft.com/office/drawing/2014/main" id="{A6E8C51F-9054-4DBF-8A5A-59322AC4663A}"/>
              </a:ext>
            </a:extLst>
          </p:cNvPr>
          <p:cNvSpPr>
            <a:spLocks noGrp="1"/>
          </p:cNvSpPr>
          <p:nvPr>
            <p:ph type="body" sz="quarter" idx="20" hasCustomPrompt="1"/>
          </p:nvPr>
        </p:nvSpPr>
        <p:spPr>
          <a:xfrm>
            <a:off x="5340051"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20" name="Agenda item 3 description">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41321"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3</a:t>
            </a:r>
          </a:p>
        </p:txBody>
      </p:sp>
      <p:sp>
        <p:nvSpPr>
          <p:cNvPr id="18" name="Agenda item 4">
            <a:extLst>
              <a:ext uri="{FF2B5EF4-FFF2-40B4-BE49-F238E27FC236}">
                <a16:creationId xmlns:a16="http://schemas.microsoft.com/office/drawing/2014/main" id="{6FDD35C8-B77E-46BD-9338-72F9040FFA6C}"/>
              </a:ext>
            </a:extLst>
          </p:cNvPr>
          <p:cNvSpPr>
            <a:spLocks noGrp="1"/>
          </p:cNvSpPr>
          <p:nvPr>
            <p:ph type="body" sz="quarter" idx="21" hasCustomPrompt="1"/>
          </p:nvPr>
        </p:nvSpPr>
        <p:spPr>
          <a:xfrm>
            <a:off x="7625938"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15" name="Agenda item 4 description">
            <a:extLst>
              <a:ext uri="{FF2B5EF4-FFF2-40B4-BE49-F238E27FC236}">
                <a16:creationId xmlns:a16="http://schemas.microsoft.com/office/drawing/2014/main" id="{DBDC3BC5-8B9E-4D7D-B022-7DC492622AFC}"/>
              </a:ext>
            </a:extLst>
          </p:cNvPr>
          <p:cNvSpPr>
            <a:spLocks noGrp="1"/>
          </p:cNvSpPr>
          <p:nvPr>
            <p:ph type="body" sz="quarter" idx="18" hasCustomPrompt="1"/>
          </p:nvPr>
        </p:nvSpPr>
        <p:spPr>
          <a:xfrm>
            <a:off x="7627843" y="3182112"/>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4</a:t>
            </a:r>
          </a:p>
        </p:txBody>
      </p:sp>
      <p:sp>
        <p:nvSpPr>
          <p:cNvPr id="19" name="Agenda item 5">
            <a:extLst>
              <a:ext uri="{FF2B5EF4-FFF2-40B4-BE49-F238E27FC236}">
                <a16:creationId xmlns:a16="http://schemas.microsoft.com/office/drawing/2014/main" id="{D47B1D04-840A-4F73-BA57-8836852239E9}"/>
              </a:ext>
            </a:extLst>
          </p:cNvPr>
          <p:cNvSpPr>
            <a:spLocks noGrp="1"/>
          </p:cNvSpPr>
          <p:nvPr>
            <p:ph type="body" sz="quarter" idx="22" hasCustomPrompt="1"/>
          </p:nvPr>
        </p:nvSpPr>
        <p:spPr>
          <a:xfrm>
            <a:off x="9911825" y="2295678"/>
            <a:ext cx="1508760" cy="768364"/>
          </a:xfrm>
          <a:prstGeom prst="rect">
            <a:avLst/>
          </a:prstGeom>
        </p:spPr>
        <p:txBody>
          <a:bodyPr wrap="square" lIns="0" tIns="0" rIns="0" bIns="0">
            <a:noAutofit/>
          </a:bodyPr>
          <a:lstStyle>
            <a:lvl1pPr marL="0" marR="0" indent="0" algn="ctr" defTabSz="914400" rtl="0" eaLnBrk="1" fontAlgn="auto" latinLnBrk="0" hangingPunct="1">
              <a:lnSpc>
                <a:spcPct val="100000"/>
              </a:lnSpc>
              <a:spcBef>
                <a:spcPts val="0"/>
              </a:spcBef>
              <a:spcAft>
                <a:spcPts val="0"/>
              </a:spcAft>
              <a:buClrTx/>
              <a:buSzTx/>
              <a:buFontTx/>
              <a:buNone/>
              <a:tabLst/>
              <a:defRPr sz="36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22" name="Agenda item 5 description">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4365" y="3183284"/>
            <a:ext cx="1508760" cy="1501606"/>
          </a:xfrm>
          <a:prstGeom prst="rect">
            <a:avLst/>
          </a:prstGeom>
        </p:spPr>
        <p:txBody>
          <a:bodyPr wrap="square" lIns="0" tIns="0" rIns="0" bIns="0">
            <a:noAutofit/>
          </a:bodyPr>
          <a:lstStyle>
            <a:lvl1pPr marL="12700" indent="-12700" algn="ctr">
              <a:buNone/>
              <a:tabLst/>
              <a:defRPr sz="1600"/>
            </a:lvl1pPr>
          </a:lstStyle>
          <a:p>
            <a:pPr algn="l"/>
            <a:r>
              <a:rPr lang="en-US" noProof="0"/>
              <a:t>Agenda item 5</a:t>
            </a:r>
          </a:p>
        </p:txBody>
      </p:sp>
      <p:sp>
        <p:nvSpPr>
          <p:cNvPr id="4" name="Footer Placeholder 3">
            <a:extLst>
              <a:ext uri="{FF2B5EF4-FFF2-40B4-BE49-F238E27FC236}">
                <a16:creationId xmlns:a16="http://schemas.microsoft.com/office/drawing/2014/main" id="{FF42B81B-3CB7-05E5-B0F7-506A0A4CC1AE}"/>
              </a:ext>
              <a:ext uri="{C183D7F6-B498-43B3-948B-1728B52AA6E4}">
                <adec:decorative xmlns:adec="http://schemas.microsoft.com/office/drawing/2017/decorative" val="1"/>
              </a:ext>
            </a:extLst>
          </p:cNvPr>
          <p:cNvSpPr>
            <a:spLocks noGrp="1"/>
          </p:cNvSpPr>
          <p:nvPr>
            <p:ph type="ftr" sz="quarter" idx="25"/>
          </p:nvPr>
        </p:nvSpPr>
        <p:spPr/>
        <p:txBody>
          <a:bodyPr/>
          <a:lstStyle/>
          <a:p>
            <a:endParaRPr lang="en-US" noProof="0"/>
          </a:p>
        </p:txBody>
      </p:sp>
      <p:sp>
        <p:nvSpPr>
          <p:cNvPr id="3" name="Slide number placeholder 2">
            <a:extLst>
              <a:ext uri="{FF2B5EF4-FFF2-40B4-BE49-F238E27FC236}">
                <a16:creationId xmlns:a16="http://schemas.microsoft.com/office/drawing/2014/main" id="{CFA5DBCA-C3A7-554C-80CD-9B2E51986E26}"/>
              </a:ext>
              <a:ext uri="{C183D7F6-B498-43B3-948B-1728B52AA6E4}">
                <adec:decorative xmlns:adec="http://schemas.microsoft.com/office/drawing/2017/decorative" val="1"/>
              </a:ext>
            </a:extLst>
          </p:cNvPr>
          <p:cNvSpPr>
            <a:spLocks noGrp="1"/>
          </p:cNvSpPr>
          <p:nvPr>
            <p:ph type="sldNum" sz="quarter" idx="10"/>
          </p:nvPr>
        </p:nvSpPr>
        <p:spPr/>
        <p:txBody>
          <a:bodyPr>
            <a:noAutofit/>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734758011"/>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slide – Layout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976DB5-697C-A62A-7A55-C2DFCAC96B89}"/>
              </a:ext>
            </a:extLst>
          </p:cNvPr>
          <p:cNvSpPr>
            <a:spLocks noGrp="1"/>
          </p:cNvSpPr>
          <p:nvPr>
            <p:ph type="title" hasCustomPrompt="1"/>
          </p:nvPr>
        </p:nvSpPr>
        <p:spPr/>
        <p:txBody>
          <a:bodyPr/>
          <a:lstStyle/>
          <a:p>
            <a:r>
              <a:rPr lang="en-US"/>
              <a:t>Agenda slide layout 2 - click to add title</a:t>
            </a:r>
          </a:p>
        </p:txBody>
      </p:sp>
      <p:sp>
        <p:nvSpPr>
          <p:cNvPr id="6" name="Agenda item 1 description">
            <a:extLst>
              <a:ext uri="{FF2B5EF4-FFF2-40B4-BE49-F238E27FC236}">
                <a16:creationId xmlns:a16="http://schemas.microsoft.com/office/drawing/2014/main" id="{0CF1332E-48CF-C54F-F696-17DB5D1B32A1}"/>
              </a:ext>
              <a:ext uri="{C183D7F6-B498-43B3-948B-1728B52AA6E4}">
                <adec:decorative xmlns:adec="http://schemas.microsoft.com/office/drawing/2017/decorative" val="0"/>
              </a:ext>
            </a:extLst>
          </p:cNvPr>
          <p:cNvSpPr>
            <a:spLocks noGrp="1"/>
          </p:cNvSpPr>
          <p:nvPr>
            <p:ph type="body" sz="quarter" idx="16" hasCustomPrompt="1"/>
          </p:nvPr>
        </p:nvSpPr>
        <p:spPr>
          <a:xfrm>
            <a:off x="766763" y="1605722"/>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a:t>
            </a:r>
          </a:p>
        </p:txBody>
      </p:sp>
      <p:sp>
        <p:nvSpPr>
          <p:cNvPr id="9" name="Agenda item 2 description">
            <a:extLst>
              <a:ext uri="{FF2B5EF4-FFF2-40B4-BE49-F238E27FC236}">
                <a16:creationId xmlns:a16="http://schemas.microsoft.com/office/drawing/2014/main" id="{A727F33B-E5E8-74BC-7588-761838366B86}"/>
              </a:ext>
              <a:ext uri="{C183D7F6-B498-43B3-948B-1728B52AA6E4}">
                <adec:decorative xmlns:adec="http://schemas.microsoft.com/office/drawing/2017/decorative" val="0"/>
              </a:ext>
            </a:extLst>
          </p:cNvPr>
          <p:cNvSpPr>
            <a:spLocks noGrp="1"/>
          </p:cNvSpPr>
          <p:nvPr>
            <p:ph type="body" sz="quarter" idx="27" hasCustomPrompt="1"/>
          </p:nvPr>
        </p:nvSpPr>
        <p:spPr>
          <a:xfrm>
            <a:off x="766763"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2</a:t>
            </a:r>
          </a:p>
        </p:txBody>
      </p:sp>
      <p:sp>
        <p:nvSpPr>
          <p:cNvPr id="11" name="Agenda item 3 description">
            <a:extLst>
              <a:ext uri="{FF2B5EF4-FFF2-40B4-BE49-F238E27FC236}">
                <a16:creationId xmlns:a16="http://schemas.microsoft.com/office/drawing/2014/main" id="{71486317-244D-E80A-48EE-489F2326091A}"/>
              </a:ext>
              <a:ext uri="{C183D7F6-B498-43B3-948B-1728B52AA6E4}">
                <adec:decorative xmlns:adec="http://schemas.microsoft.com/office/drawing/2017/decorative" val="0"/>
              </a:ext>
            </a:extLst>
          </p:cNvPr>
          <p:cNvSpPr>
            <a:spLocks noGrp="1"/>
          </p:cNvSpPr>
          <p:nvPr>
            <p:ph type="body" sz="quarter" idx="28" hasCustomPrompt="1"/>
          </p:nvPr>
        </p:nvSpPr>
        <p:spPr>
          <a:xfrm>
            <a:off x="766763"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3</a:t>
            </a:r>
          </a:p>
        </p:txBody>
      </p:sp>
      <p:sp>
        <p:nvSpPr>
          <p:cNvPr id="13" name="Agenda item 4 description">
            <a:extLst>
              <a:ext uri="{FF2B5EF4-FFF2-40B4-BE49-F238E27FC236}">
                <a16:creationId xmlns:a16="http://schemas.microsoft.com/office/drawing/2014/main" id="{587C085A-666F-7685-37AD-9707E899EA40}"/>
              </a:ext>
              <a:ext uri="{C183D7F6-B498-43B3-948B-1728B52AA6E4}">
                <adec:decorative xmlns:adec="http://schemas.microsoft.com/office/drawing/2017/decorative" val="0"/>
              </a:ext>
            </a:extLst>
          </p:cNvPr>
          <p:cNvSpPr>
            <a:spLocks noGrp="1"/>
          </p:cNvSpPr>
          <p:nvPr>
            <p:ph type="body" sz="quarter" idx="29" hasCustomPrompt="1"/>
          </p:nvPr>
        </p:nvSpPr>
        <p:spPr>
          <a:xfrm>
            <a:off x="766763"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4 or delete</a:t>
            </a:r>
          </a:p>
        </p:txBody>
      </p:sp>
      <p:sp>
        <p:nvSpPr>
          <p:cNvPr id="15" name="Agenda item 5 description">
            <a:extLst>
              <a:ext uri="{FF2B5EF4-FFF2-40B4-BE49-F238E27FC236}">
                <a16:creationId xmlns:a16="http://schemas.microsoft.com/office/drawing/2014/main" id="{B84D09D0-FA09-8D48-D485-141D5D6AB617}"/>
              </a:ext>
              <a:ext uri="{C183D7F6-B498-43B3-948B-1728B52AA6E4}">
                <adec:decorative xmlns:adec="http://schemas.microsoft.com/office/drawing/2017/decorative" val="0"/>
              </a:ext>
            </a:extLst>
          </p:cNvPr>
          <p:cNvSpPr>
            <a:spLocks noGrp="1"/>
          </p:cNvSpPr>
          <p:nvPr>
            <p:ph type="body" sz="quarter" idx="30" hasCustomPrompt="1"/>
          </p:nvPr>
        </p:nvSpPr>
        <p:spPr>
          <a:xfrm>
            <a:off x="766763"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5 or delete</a:t>
            </a:r>
          </a:p>
        </p:txBody>
      </p:sp>
      <p:sp>
        <p:nvSpPr>
          <p:cNvPr id="17" name="Agenda item 6 description">
            <a:extLst>
              <a:ext uri="{FF2B5EF4-FFF2-40B4-BE49-F238E27FC236}">
                <a16:creationId xmlns:a16="http://schemas.microsoft.com/office/drawing/2014/main" id="{15923D97-A4C0-761B-93A1-D2D634A228EC}"/>
              </a:ext>
              <a:ext uri="{C183D7F6-B498-43B3-948B-1728B52AA6E4}">
                <adec:decorative xmlns:adec="http://schemas.microsoft.com/office/drawing/2017/decorative" val="0"/>
              </a:ext>
            </a:extLst>
          </p:cNvPr>
          <p:cNvSpPr>
            <a:spLocks noGrp="1"/>
          </p:cNvSpPr>
          <p:nvPr>
            <p:ph type="body" sz="quarter" idx="31" hasCustomPrompt="1"/>
          </p:nvPr>
        </p:nvSpPr>
        <p:spPr>
          <a:xfrm>
            <a:off x="766763"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6 or delete</a:t>
            </a:r>
          </a:p>
        </p:txBody>
      </p:sp>
      <p:sp>
        <p:nvSpPr>
          <p:cNvPr id="26" name="Agenda item 7 description">
            <a:extLst>
              <a:ext uri="{FF2B5EF4-FFF2-40B4-BE49-F238E27FC236}">
                <a16:creationId xmlns:a16="http://schemas.microsoft.com/office/drawing/2014/main" id="{8CC9E50C-3FB3-8E10-8031-E225A7C9D7FB}"/>
              </a:ext>
              <a:ext uri="{C183D7F6-B498-43B3-948B-1728B52AA6E4}">
                <adec:decorative xmlns:adec="http://schemas.microsoft.com/office/drawing/2017/decorative" val="0"/>
              </a:ext>
            </a:extLst>
          </p:cNvPr>
          <p:cNvSpPr>
            <a:spLocks noGrp="1"/>
          </p:cNvSpPr>
          <p:nvPr>
            <p:ph type="body" sz="quarter" idx="38" hasCustomPrompt="1"/>
          </p:nvPr>
        </p:nvSpPr>
        <p:spPr>
          <a:xfrm>
            <a:off x="6103394" y="1600200"/>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7 or delete</a:t>
            </a:r>
          </a:p>
        </p:txBody>
      </p:sp>
      <p:sp>
        <p:nvSpPr>
          <p:cNvPr id="27" name="Agenda item 8 description">
            <a:extLst>
              <a:ext uri="{FF2B5EF4-FFF2-40B4-BE49-F238E27FC236}">
                <a16:creationId xmlns:a16="http://schemas.microsoft.com/office/drawing/2014/main" id="{F8C99894-7E03-C896-81C5-D3E3E4283DCA}"/>
              </a:ext>
              <a:ext uri="{C183D7F6-B498-43B3-948B-1728B52AA6E4}">
                <adec:decorative xmlns:adec="http://schemas.microsoft.com/office/drawing/2017/decorative" val="0"/>
              </a:ext>
            </a:extLst>
          </p:cNvPr>
          <p:cNvSpPr>
            <a:spLocks noGrp="1"/>
          </p:cNvSpPr>
          <p:nvPr>
            <p:ph type="body" sz="quarter" idx="39" hasCustomPrompt="1"/>
          </p:nvPr>
        </p:nvSpPr>
        <p:spPr>
          <a:xfrm>
            <a:off x="6103394" y="2379425"/>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8 or delete</a:t>
            </a:r>
          </a:p>
        </p:txBody>
      </p:sp>
      <p:sp>
        <p:nvSpPr>
          <p:cNvPr id="28" name="Agenda item 9 description">
            <a:extLst>
              <a:ext uri="{FF2B5EF4-FFF2-40B4-BE49-F238E27FC236}">
                <a16:creationId xmlns:a16="http://schemas.microsoft.com/office/drawing/2014/main" id="{6AD70C5E-C60E-6351-E0AD-35AC67F867CE}"/>
              </a:ext>
              <a:ext uri="{C183D7F6-B498-43B3-948B-1728B52AA6E4}">
                <adec:decorative xmlns:adec="http://schemas.microsoft.com/office/drawing/2017/decorative" val="0"/>
              </a:ext>
            </a:extLst>
          </p:cNvPr>
          <p:cNvSpPr>
            <a:spLocks noGrp="1"/>
          </p:cNvSpPr>
          <p:nvPr userDrawn="1">
            <p:ph type="body" sz="quarter" idx="40" hasCustomPrompt="1"/>
          </p:nvPr>
        </p:nvSpPr>
        <p:spPr>
          <a:xfrm>
            <a:off x="6103394" y="3153128"/>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9 or delete</a:t>
            </a:r>
          </a:p>
        </p:txBody>
      </p:sp>
      <p:sp>
        <p:nvSpPr>
          <p:cNvPr id="29" name="Agenda item 10 description">
            <a:extLst>
              <a:ext uri="{FF2B5EF4-FFF2-40B4-BE49-F238E27FC236}">
                <a16:creationId xmlns:a16="http://schemas.microsoft.com/office/drawing/2014/main" id="{73E0F363-7FBA-B1FD-FB13-1A6C322A02CF}"/>
              </a:ext>
              <a:ext uri="{C183D7F6-B498-43B3-948B-1728B52AA6E4}">
                <adec:decorative xmlns:adec="http://schemas.microsoft.com/office/drawing/2017/decorative" val="0"/>
              </a:ext>
            </a:extLst>
          </p:cNvPr>
          <p:cNvSpPr>
            <a:spLocks noGrp="1"/>
          </p:cNvSpPr>
          <p:nvPr userDrawn="1">
            <p:ph type="body" sz="quarter" idx="41" hasCustomPrompt="1"/>
          </p:nvPr>
        </p:nvSpPr>
        <p:spPr>
          <a:xfrm>
            <a:off x="6103394" y="3926831"/>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10 or delete</a:t>
            </a:r>
          </a:p>
        </p:txBody>
      </p:sp>
      <p:sp>
        <p:nvSpPr>
          <p:cNvPr id="30" name="Agenda item 11 description">
            <a:extLst>
              <a:ext uri="{FF2B5EF4-FFF2-40B4-BE49-F238E27FC236}">
                <a16:creationId xmlns:a16="http://schemas.microsoft.com/office/drawing/2014/main" id="{D58ED04A-7400-00EC-8982-A1E1CFEFA686}"/>
              </a:ext>
              <a:ext uri="{C183D7F6-B498-43B3-948B-1728B52AA6E4}">
                <adec:decorative xmlns:adec="http://schemas.microsoft.com/office/drawing/2017/decorative" val="0"/>
              </a:ext>
            </a:extLst>
          </p:cNvPr>
          <p:cNvSpPr>
            <a:spLocks noGrp="1"/>
          </p:cNvSpPr>
          <p:nvPr userDrawn="1">
            <p:ph type="body" sz="quarter" idx="42" hasCustomPrompt="1"/>
          </p:nvPr>
        </p:nvSpPr>
        <p:spPr>
          <a:xfrm>
            <a:off x="6103394" y="4700534"/>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11 or delete</a:t>
            </a:r>
          </a:p>
        </p:txBody>
      </p:sp>
      <p:sp>
        <p:nvSpPr>
          <p:cNvPr id="31" name="Agenda item 12 description">
            <a:extLst>
              <a:ext uri="{FF2B5EF4-FFF2-40B4-BE49-F238E27FC236}">
                <a16:creationId xmlns:a16="http://schemas.microsoft.com/office/drawing/2014/main" id="{91054C35-1504-9990-BDEF-C88B0598C605}"/>
              </a:ext>
              <a:ext uri="{C183D7F6-B498-43B3-948B-1728B52AA6E4}">
                <adec:decorative xmlns:adec="http://schemas.microsoft.com/office/drawing/2017/decorative" val="0"/>
              </a:ext>
            </a:extLst>
          </p:cNvPr>
          <p:cNvSpPr>
            <a:spLocks noGrp="1"/>
          </p:cNvSpPr>
          <p:nvPr userDrawn="1">
            <p:ph type="body" sz="quarter" idx="43" hasCustomPrompt="1"/>
          </p:nvPr>
        </p:nvSpPr>
        <p:spPr>
          <a:xfrm>
            <a:off x="6103394" y="5474236"/>
            <a:ext cx="4572000" cy="566928"/>
          </a:xfrm>
          <a:prstGeom prst="rect">
            <a:avLst/>
          </a:prstGeom>
          <a:ln>
            <a:noFill/>
          </a:ln>
        </p:spPr>
        <p:txBody>
          <a:bodyPr wrap="square" lIns="0" tIns="0" rIns="0" bIns="0" anchor="ctr" anchorCtr="0">
            <a:noAutofit/>
          </a:bodyPr>
          <a:lstStyle>
            <a:lvl1pPr marL="285750" indent="-285750" algn="l">
              <a:buFontTx/>
              <a:buBlip>
                <a:blip r:embed="rId2"/>
              </a:buBlip>
              <a:tabLst/>
              <a:defRPr sz="1800"/>
            </a:lvl1pPr>
          </a:lstStyle>
          <a:p>
            <a:pPr algn="l"/>
            <a:r>
              <a:rPr lang="en-US" noProof="0"/>
              <a:t>Click to add agenda item 12 or delete</a:t>
            </a:r>
          </a:p>
        </p:txBody>
      </p:sp>
      <p:sp>
        <p:nvSpPr>
          <p:cNvPr id="4" name="Footer Placeholder 3">
            <a:extLst>
              <a:ext uri="{FF2B5EF4-FFF2-40B4-BE49-F238E27FC236}">
                <a16:creationId xmlns:a16="http://schemas.microsoft.com/office/drawing/2014/main" id="{EA00DBC9-3586-A9CB-3BAD-7A1413F7A744}"/>
              </a:ext>
              <a:ext uri="{C183D7F6-B498-43B3-948B-1728B52AA6E4}">
                <adec:decorative xmlns:adec="http://schemas.microsoft.com/office/drawing/2017/decorative" val="1"/>
              </a:ext>
            </a:extLst>
          </p:cNvPr>
          <p:cNvSpPr>
            <a:spLocks noGrp="1"/>
          </p:cNvSpPr>
          <p:nvPr>
            <p:ph type="ftr" sz="quarter" idx="51"/>
          </p:nvPr>
        </p:nvSpPr>
        <p:spPr>
          <a:xfrm>
            <a:off x="4038600" y="6967728"/>
            <a:ext cx="4114800" cy="137160"/>
          </a:xfrm>
        </p:spPr>
        <p:txBody>
          <a:bodyPr/>
          <a:lstStyle/>
          <a:p>
            <a:endParaRPr lang="en-US" noProof="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userDrawn="1">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192320447"/>
      </p:ext>
    </p:extLst>
  </p:cSld>
  <p:clrMapOvr>
    <a:masterClrMapping/>
  </p:clrMapOvr>
  <p:transition/>
  <p:extLst>
    <p:ext uri="{DCECCB84-F9BA-43D5-87BE-67443E8EF086}">
      <p15:sldGuideLst xmlns:p15="http://schemas.microsoft.com/office/powerpoint/2012/main">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slide – Layout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CF1F9B-DAF3-A533-33E8-B570CC80CEB9}"/>
              </a:ext>
            </a:extLst>
          </p:cNvPr>
          <p:cNvSpPr>
            <a:spLocks noGrp="1"/>
          </p:cNvSpPr>
          <p:nvPr>
            <p:ph type="title" hasCustomPrompt="1"/>
          </p:nvPr>
        </p:nvSpPr>
        <p:spPr/>
        <p:txBody>
          <a:bodyPr/>
          <a:lstStyle/>
          <a:p>
            <a:r>
              <a:rPr lang="en-US"/>
              <a:t>Agenda slide layout 3 - click to add title</a:t>
            </a:r>
          </a:p>
        </p:txBody>
      </p:sp>
      <p:sp>
        <p:nvSpPr>
          <p:cNvPr id="5" name="Agenda item 1 description">
            <a:extLst>
              <a:ext uri="{FF2B5EF4-FFF2-40B4-BE49-F238E27FC236}">
                <a16:creationId xmlns:a16="http://schemas.microsoft.com/office/drawing/2014/main" id="{410433DD-6F83-F577-A641-A48EC3FC032A}"/>
              </a:ext>
              <a:ext uri="{C183D7F6-B498-43B3-948B-1728B52AA6E4}">
                <adec:decorative xmlns:adec="http://schemas.microsoft.com/office/drawing/2017/decorative" val="0"/>
              </a:ext>
            </a:extLst>
          </p:cNvPr>
          <p:cNvSpPr>
            <a:spLocks noGrp="1"/>
          </p:cNvSpPr>
          <p:nvPr>
            <p:ph type="body" sz="quarter" idx="16" hasCustomPrompt="1"/>
          </p:nvPr>
        </p:nvSpPr>
        <p:spPr>
          <a:xfrm>
            <a:off x="76809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1</a:t>
            </a:r>
          </a:p>
        </p:txBody>
      </p:sp>
      <p:sp>
        <p:nvSpPr>
          <p:cNvPr id="3" name="Agenda item 1">
            <a:extLst>
              <a:ext uri="{FF2B5EF4-FFF2-40B4-BE49-F238E27FC236}">
                <a16:creationId xmlns:a16="http://schemas.microsoft.com/office/drawing/2014/main" id="{EEE8292D-DDC8-29D0-F22E-7DA0659D55D9}"/>
              </a:ext>
              <a:ext uri="{C183D7F6-B498-43B3-948B-1728B52AA6E4}">
                <adec:decorative xmlns:adec="http://schemas.microsoft.com/office/drawing/2017/decorative" val="1"/>
              </a:ext>
            </a:extLst>
          </p:cNvPr>
          <p:cNvSpPr>
            <a:spLocks noGrp="1"/>
          </p:cNvSpPr>
          <p:nvPr>
            <p:ph type="body" sz="quarter" idx="17" hasCustomPrompt="1"/>
          </p:nvPr>
        </p:nvSpPr>
        <p:spPr>
          <a:xfrm>
            <a:off x="1548512" y="1517904"/>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noProof="0"/>
          </a:p>
        </p:txBody>
      </p:sp>
      <p:sp>
        <p:nvSpPr>
          <p:cNvPr id="32" name="Agenda item 2 description">
            <a:extLst>
              <a:ext uri="{FF2B5EF4-FFF2-40B4-BE49-F238E27FC236}">
                <a16:creationId xmlns:a16="http://schemas.microsoft.com/office/drawing/2014/main" id="{B179BF33-B1BE-6230-6D6A-DC6E89E6F636}"/>
              </a:ext>
            </a:extLst>
          </p:cNvPr>
          <p:cNvSpPr>
            <a:spLocks noGrp="1"/>
          </p:cNvSpPr>
          <p:nvPr>
            <p:ph type="body" sz="quarter" idx="12" hasCustomPrompt="1"/>
          </p:nvPr>
        </p:nvSpPr>
        <p:spPr>
          <a:xfrm>
            <a:off x="3557016"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2</a:t>
            </a:r>
          </a:p>
        </p:txBody>
      </p:sp>
      <p:sp>
        <p:nvSpPr>
          <p:cNvPr id="13" name="Agenda item 2">
            <a:extLst>
              <a:ext uri="{FF2B5EF4-FFF2-40B4-BE49-F238E27FC236}">
                <a16:creationId xmlns:a16="http://schemas.microsoft.com/office/drawing/2014/main" id="{A945F926-1515-CC75-1672-68C0DC40D0A6}"/>
              </a:ext>
              <a:ext uri="{C183D7F6-B498-43B3-948B-1728B52AA6E4}">
                <adec:decorative xmlns:adec="http://schemas.microsoft.com/office/drawing/2017/decorative" val="1"/>
              </a:ext>
            </a:extLst>
          </p:cNvPr>
          <p:cNvSpPr>
            <a:spLocks noGrp="1"/>
          </p:cNvSpPr>
          <p:nvPr>
            <p:ph type="body" sz="quarter" idx="19" hasCustomPrompt="1"/>
          </p:nvPr>
        </p:nvSpPr>
        <p:spPr>
          <a:xfrm>
            <a:off x="4347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34" name="Agenda item 3 description">
            <a:extLst>
              <a:ext uri="{FF2B5EF4-FFF2-40B4-BE49-F238E27FC236}">
                <a16:creationId xmlns:a16="http://schemas.microsoft.com/office/drawing/2014/main" id="{38110207-8C1A-7C2A-F187-7B96C523CDB2}"/>
              </a:ext>
            </a:extLst>
          </p:cNvPr>
          <p:cNvSpPr>
            <a:spLocks noGrp="1"/>
          </p:cNvSpPr>
          <p:nvPr>
            <p:ph type="body" sz="quarter" idx="13" hasCustomPrompt="1"/>
          </p:nvPr>
        </p:nvSpPr>
        <p:spPr>
          <a:xfrm>
            <a:off x="6355080"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3</a:t>
            </a:r>
          </a:p>
        </p:txBody>
      </p:sp>
      <p:sp>
        <p:nvSpPr>
          <p:cNvPr id="33" name="Agenda item 3">
            <a:extLst>
              <a:ext uri="{FF2B5EF4-FFF2-40B4-BE49-F238E27FC236}">
                <a16:creationId xmlns:a16="http://schemas.microsoft.com/office/drawing/2014/main" id="{28E0D5AF-2A48-3135-18FA-75FF0C81A0C2}"/>
              </a:ext>
              <a:ext uri="{C183D7F6-B498-43B3-948B-1728B52AA6E4}">
                <adec:decorative xmlns:adec="http://schemas.microsoft.com/office/drawing/2017/decorative" val="1"/>
              </a:ext>
            </a:extLst>
          </p:cNvPr>
          <p:cNvSpPr>
            <a:spLocks noGrp="1"/>
          </p:cNvSpPr>
          <p:nvPr>
            <p:ph type="body" sz="quarter" idx="20" hasCustomPrompt="1"/>
          </p:nvPr>
        </p:nvSpPr>
        <p:spPr>
          <a:xfrm>
            <a:off x="7141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36" name="Agenda item 4 description">
            <a:extLst>
              <a:ext uri="{FF2B5EF4-FFF2-40B4-BE49-F238E27FC236}">
                <a16:creationId xmlns:a16="http://schemas.microsoft.com/office/drawing/2014/main" id="{1EF49AA8-99F9-DFFE-2924-2F2203B07183}"/>
              </a:ext>
            </a:extLst>
          </p:cNvPr>
          <p:cNvSpPr>
            <a:spLocks noGrp="1"/>
          </p:cNvSpPr>
          <p:nvPr>
            <p:ph type="body" sz="quarter" idx="18" hasCustomPrompt="1"/>
          </p:nvPr>
        </p:nvSpPr>
        <p:spPr>
          <a:xfrm>
            <a:off x="9156855" y="1773936"/>
            <a:ext cx="2286000" cy="1828800"/>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4</a:t>
            </a:r>
          </a:p>
        </p:txBody>
      </p:sp>
      <p:sp>
        <p:nvSpPr>
          <p:cNvPr id="35" name="Agenda item 4">
            <a:extLst>
              <a:ext uri="{FF2B5EF4-FFF2-40B4-BE49-F238E27FC236}">
                <a16:creationId xmlns:a16="http://schemas.microsoft.com/office/drawing/2014/main" id="{28922037-033C-4B02-F191-D7A10C3B2895}"/>
              </a:ext>
              <a:ext uri="{C183D7F6-B498-43B3-948B-1728B52AA6E4}">
                <adec:decorative xmlns:adec="http://schemas.microsoft.com/office/drawing/2017/decorative" val="1"/>
              </a:ext>
            </a:extLst>
          </p:cNvPr>
          <p:cNvSpPr>
            <a:spLocks noGrp="1"/>
          </p:cNvSpPr>
          <p:nvPr>
            <p:ph type="body" sz="quarter" idx="21" hasCustomPrompt="1"/>
          </p:nvPr>
        </p:nvSpPr>
        <p:spPr>
          <a:xfrm>
            <a:off x="9935274" y="1517904"/>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1" name="Agenda item 5 description">
            <a:extLst>
              <a:ext uri="{FF2B5EF4-FFF2-40B4-BE49-F238E27FC236}">
                <a16:creationId xmlns:a16="http://schemas.microsoft.com/office/drawing/2014/main" id="{A8C9C41D-497C-D5B1-CD0D-329AC0D572F5}"/>
              </a:ext>
            </a:extLst>
          </p:cNvPr>
          <p:cNvSpPr>
            <a:spLocks noGrp="1"/>
          </p:cNvSpPr>
          <p:nvPr>
            <p:ph type="body" sz="quarter" idx="23" hasCustomPrompt="1"/>
          </p:nvPr>
        </p:nvSpPr>
        <p:spPr>
          <a:xfrm>
            <a:off x="76809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5</a:t>
            </a:r>
          </a:p>
        </p:txBody>
      </p:sp>
      <p:sp>
        <p:nvSpPr>
          <p:cNvPr id="20" name="Agenda item 5">
            <a:extLst>
              <a:ext uri="{FF2B5EF4-FFF2-40B4-BE49-F238E27FC236}">
                <a16:creationId xmlns:a16="http://schemas.microsoft.com/office/drawing/2014/main" id="{35FB7347-5B46-967F-82DA-894677567539}"/>
              </a:ext>
              <a:ext uri="{C183D7F6-B498-43B3-948B-1728B52AA6E4}">
                <adec:decorative xmlns:adec="http://schemas.microsoft.com/office/drawing/2017/decorative" val="1"/>
              </a:ext>
            </a:extLst>
          </p:cNvPr>
          <p:cNvSpPr>
            <a:spLocks noGrp="1"/>
          </p:cNvSpPr>
          <p:nvPr>
            <p:ph type="body" sz="quarter" idx="22" hasCustomPrompt="1"/>
          </p:nvPr>
        </p:nvSpPr>
        <p:spPr>
          <a:xfrm>
            <a:off x="1551044" y="3867926"/>
            <a:ext cx="709406"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3" name="Agenda item 6 description">
            <a:extLst>
              <a:ext uri="{FF2B5EF4-FFF2-40B4-BE49-F238E27FC236}">
                <a16:creationId xmlns:a16="http://schemas.microsoft.com/office/drawing/2014/main" id="{87180DAA-A9DF-402A-F2C3-5D908A97D73B}"/>
              </a:ext>
            </a:extLst>
          </p:cNvPr>
          <p:cNvSpPr>
            <a:spLocks noGrp="1"/>
          </p:cNvSpPr>
          <p:nvPr>
            <p:ph type="body" sz="quarter" idx="25" hasCustomPrompt="1"/>
          </p:nvPr>
        </p:nvSpPr>
        <p:spPr>
          <a:xfrm>
            <a:off x="3557016"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6</a:t>
            </a:r>
          </a:p>
        </p:txBody>
      </p:sp>
      <p:sp>
        <p:nvSpPr>
          <p:cNvPr id="22" name="Agenda item 6">
            <a:extLst>
              <a:ext uri="{FF2B5EF4-FFF2-40B4-BE49-F238E27FC236}">
                <a16:creationId xmlns:a16="http://schemas.microsoft.com/office/drawing/2014/main" id="{5BF2E6A8-CA19-512A-5A70-FD6FEAEF2E55}"/>
              </a:ext>
              <a:ext uri="{C183D7F6-B498-43B3-948B-1728B52AA6E4}">
                <adec:decorative xmlns:adec="http://schemas.microsoft.com/office/drawing/2017/decorative" val="1"/>
              </a:ext>
            </a:extLst>
          </p:cNvPr>
          <p:cNvSpPr>
            <a:spLocks noGrp="1"/>
          </p:cNvSpPr>
          <p:nvPr>
            <p:ph type="body" sz="quarter" idx="24" hasCustomPrompt="1"/>
          </p:nvPr>
        </p:nvSpPr>
        <p:spPr>
          <a:xfrm>
            <a:off x="4347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5" name="Agenda item 7 description">
            <a:extLst>
              <a:ext uri="{FF2B5EF4-FFF2-40B4-BE49-F238E27FC236}">
                <a16:creationId xmlns:a16="http://schemas.microsoft.com/office/drawing/2014/main" id="{61C0DECA-A650-D1E0-0A82-9AC736DC85E6}"/>
              </a:ext>
            </a:extLst>
          </p:cNvPr>
          <p:cNvSpPr>
            <a:spLocks noGrp="1"/>
          </p:cNvSpPr>
          <p:nvPr>
            <p:ph type="body" sz="quarter" idx="27" hasCustomPrompt="1"/>
          </p:nvPr>
        </p:nvSpPr>
        <p:spPr>
          <a:xfrm>
            <a:off x="6355080"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7</a:t>
            </a:r>
          </a:p>
        </p:txBody>
      </p:sp>
      <p:sp>
        <p:nvSpPr>
          <p:cNvPr id="24" name="Agenda item 7">
            <a:extLst>
              <a:ext uri="{FF2B5EF4-FFF2-40B4-BE49-F238E27FC236}">
                <a16:creationId xmlns:a16="http://schemas.microsoft.com/office/drawing/2014/main" id="{AF27472A-2634-7758-05C2-3D692E51697F}"/>
              </a:ext>
              <a:ext uri="{C183D7F6-B498-43B3-948B-1728B52AA6E4}">
                <adec:decorative xmlns:adec="http://schemas.microsoft.com/office/drawing/2017/decorative" val="1"/>
              </a:ext>
            </a:extLst>
          </p:cNvPr>
          <p:cNvSpPr>
            <a:spLocks noGrp="1"/>
          </p:cNvSpPr>
          <p:nvPr>
            <p:ph type="body" sz="quarter" idx="26" hasCustomPrompt="1"/>
          </p:nvPr>
        </p:nvSpPr>
        <p:spPr>
          <a:xfrm>
            <a:off x="7141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27" name="Agenda item 8 description">
            <a:extLst>
              <a:ext uri="{FF2B5EF4-FFF2-40B4-BE49-F238E27FC236}">
                <a16:creationId xmlns:a16="http://schemas.microsoft.com/office/drawing/2014/main" id="{76B22D04-2920-375F-8918-58AEE5B7A13E}"/>
              </a:ext>
            </a:extLst>
          </p:cNvPr>
          <p:cNvSpPr>
            <a:spLocks noGrp="1"/>
          </p:cNvSpPr>
          <p:nvPr>
            <p:ph type="body" sz="quarter" idx="29" hasCustomPrompt="1"/>
          </p:nvPr>
        </p:nvSpPr>
        <p:spPr>
          <a:xfrm>
            <a:off x="9156855" y="4123944"/>
            <a:ext cx="2286000" cy="1837944"/>
          </a:xfrm>
          <a:prstGeom prst="rect">
            <a:avLst/>
          </a:prstGeom>
          <a:ln>
            <a:solidFill>
              <a:srgbClr val="D2D2D2"/>
            </a:solidFill>
          </a:ln>
        </p:spPr>
        <p:txBody>
          <a:bodyPr wrap="square" lIns="228600" tIns="457200" rIns="182880" bIns="0" anchor="t" anchorCtr="1">
            <a:noAutofit/>
          </a:bodyPr>
          <a:lstStyle>
            <a:lvl1pPr marL="12700" indent="-12700" algn="ctr">
              <a:buNone/>
              <a:tabLst/>
              <a:defRPr sz="1600"/>
            </a:lvl1pPr>
          </a:lstStyle>
          <a:p>
            <a:pPr algn="l"/>
            <a:r>
              <a:rPr lang="en-US" noProof="0"/>
              <a:t>Click to add agenda item 8</a:t>
            </a:r>
          </a:p>
        </p:txBody>
      </p:sp>
      <p:sp>
        <p:nvSpPr>
          <p:cNvPr id="26" name="Agenda item 8">
            <a:extLst>
              <a:ext uri="{FF2B5EF4-FFF2-40B4-BE49-F238E27FC236}">
                <a16:creationId xmlns:a16="http://schemas.microsoft.com/office/drawing/2014/main" id="{3F6A61E3-6AAD-BF3C-2F14-CD4C8A577F58}"/>
              </a:ext>
              <a:ext uri="{C183D7F6-B498-43B3-948B-1728B52AA6E4}">
                <adec:decorative xmlns:adec="http://schemas.microsoft.com/office/drawing/2017/decorative" val="1"/>
              </a:ext>
            </a:extLst>
          </p:cNvPr>
          <p:cNvSpPr>
            <a:spLocks noGrp="1"/>
          </p:cNvSpPr>
          <p:nvPr>
            <p:ph type="body" sz="quarter" idx="28" hasCustomPrompt="1"/>
          </p:nvPr>
        </p:nvSpPr>
        <p:spPr>
          <a:xfrm>
            <a:off x="9935274" y="3867926"/>
            <a:ext cx="708214" cy="567790"/>
          </a:xfrm>
          <a:prstGeom prst="rect">
            <a:avLst/>
          </a:prstGeom>
          <a:solidFill>
            <a:schemeClr val="bg1"/>
          </a:solidFill>
        </p:spPr>
        <p:txBody>
          <a:bodyPr wrap="square" lIns="0" tIns="0" rIns="0" bIns="0" anchor="ctr" anchorCtr="0">
            <a:noAutofit/>
          </a:bodyPr>
          <a:lstStyle>
            <a:lvl1pPr marL="0" marR="0" indent="0" algn="ctr" defTabSz="914400" rtl="0" eaLnBrk="1" fontAlgn="auto" latinLnBrk="0" hangingPunct="1">
              <a:lnSpc>
                <a:spcPct val="100000"/>
              </a:lnSpc>
              <a:spcBef>
                <a:spcPts val="0"/>
              </a:spcBef>
              <a:spcAft>
                <a:spcPts val="0"/>
              </a:spcAft>
              <a:buClrTx/>
              <a:buSzTx/>
              <a:buFontTx/>
              <a:buNone/>
              <a:tabLst/>
              <a:defRPr sz="2800">
                <a:gradFill>
                  <a:gsLst>
                    <a:gs pos="60000">
                      <a:srgbClr val="A82465"/>
                    </a:gs>
                    <a:gs pos="0">
                      <a:srgbClr val="E31937"/>
                    </a:gs>
                    <a:gs pos="100000">
                      <a:srgbClr val="5236AB"/>
                    </a:gs>
                  </a:gsLst>
                  <a:lin ang="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60000">
                      <a:srgbClr val="A82465"/>
                    </a:gs>
                    <a:gs pos="0">
                      <a:srgbClr val="E31937"/>
                    </a:gs>
                    <a:gs pos="100000">
                      <a:srgbClr val="5236AB"/>
                    </a:gs>
                  </a:gsLst>
                  <a:lin ang="0" scaled="0"/>
                </a:gradFill>
                <a:effectLst/>
                <a:uLnTx/>
                <a:uFillTx/>
                <a:latin typeface="+mn-lt"/>
                <a:ea typeface="+mn-ea"/>
                <a:cs typeface="+mn-cs"/>
              </a:rPr>
              <a:t>XX</a:t>
            </a:r>
            <a:endParaRPr lang="en-US" sz="2800" noProof="0"/>
          </a:p>
        </p:txBody>
      </p:sp>
      <p:sp>
        <p:nvSpPr>
          <p:cNvPr id="4" name="Footer Placeholder 3">
            <a:extLst>
              <a:ext uri="{FF2B5EF4-FFF2-40B4-BE49-F238E27FC236}">
                <a16:creationId xmlns:a16="http://schemas.microsoft.com/office/drawing/2014/main" id="{DB884332-1497-54F4-11D6-D18B07C13226}"/>
              </a:ext>
              <a:ext uri="{C183D7F6-B498-43B3-948B-1728B52AA6E4}">
                <adec:decorative xmlns:adec="http://schemas.microsoft.com/office/drawing/2017/decorative" val="1"/>
              </a:ext>
            </a:extLst>
          </p:cNvPr>
          <p:cNvSpPr>
            <a:spLocks noGrp="1"/>
          </p:cNvSpPr>
          <p:nvPr>
            <p:ph type="ftr" sz="quarter" idx="31"/>
          </p:nvPr>
        </p:nvSpPr>
        <p:spPr>
          <a:xfrm>
            <a:off x="4038600" y="6967728"/>
            <a:ext cx="4114800" cy="137160"/>
          </a:xfrm>
        </p:spPr>
        <p:txBody>
          <a:bodyPr/>
          <a:lstStyle/>
          <a:p>
            <a:endParaRPr lang="en-US" noProof="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167267504"/>
      </p:ext>
    </p:extLst>
  </p:cSld>
  <p:clrMapOvr>
    <a:masterClrMapping/>
  </p:clrMapOvr>
  <p:transition/>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slide – Layout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093FB-9E7B-DF03-7775-667BC9D9983F}"/>
              </a:ext>
            </a:extLst>
          </p:cNvPr>
          <p:cNvSpPr>
            <a:spLocks noGrp="1"/>
          </p:cNvSpPr>
          <p:nvPr>
            <p:ph type="title" hasCustomPrompt="1"/>
          </p:nvPr>
        </p:nvSpPr>
        <p:spPr>
          <a:xfrm>
            <a:off x="766763" y="682514"/>
            <a:ext cx="6217920" cy="532765"/>
          </a:xfrm>
        </p:spPr>
        <p:txBody>
          <a:bodyPr/>
          <a:lstStyle/>
          <a:p>
            <a:r>
              <a:rPr lang="en-US"/>
              <a:t>Agenda slide layout 4 - click to add title</a:t>
            </a:r>
          </a:p>
        </p:txBody>
      </p:sp>
      <p:sp>
        <p:nvSpPr>
          <p:cNvPr id="13" name="Agenda item 1">
            <a:extLst>
              <a:ext uri="{FF2B5EF4-FFF2-40B4-BE49-F238E27FC236}">
                <a16:creationId xmlns:a16="http://schemas.microsoft.com/office/drawing/2014/main" id="{10FF187A-991B-2296-9D37-DAEEC42AF38E}"/>
              </a:ext>
              <a:ext uri="{C183D7F6-B498-43B3-948B-1728B52AA6E4}">
                <adec:decorative xmlns:adec="http://schemas.microsoft.com/office/drawing/2017/decorative" val="1"/>
              </a:ext>
            </a:extLst>
          </p:cNvPr>
          <p:cNvSpPr>
            <a:spLocks noGrp="1"/>
          </p:cNvSpPr>
          <p:nvPr>
            <p:ph type="body" sz="quarter" idx="18" hasCustomPrompt="1"/>
          </p:nvPr>
        </p:nvSpPr>
        <p:spPr>
          <a:xfrm>
            <a:off x="768096" y="1656522"/>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12" name="Agenda item 1 description">
            <a:extLst>
              <a:ext uri="{FF2B5EF4-FFF2-40B4-BE49-F238E27FC236}">
                <a16:creationId xmlns:a16="http://schemas.microsoft.com/office/drawing/2014/main" id="{98A48C77-D94E-F45A-365C-EB5799D2546D}"/>
              </a:ext>
              <a:ext uri="{C183D7F6-B498-43B3-948B-1728B52AA6E4}">
                <adec:decorative xmlns:adec="http://schemas.microsoft.com/office/drawing/2017/decorative" val="0"/>
              </a:ext>
            </a:extLst>
          </p:cNvPr>
          <p:cNvSpPr>
            <a:spLocks noGrp="1"/>
          </p:cNvSpPr>
          <p:nvPr>
            <p:ph type="body" sz="quarter" idx="16" hasCustomPrompt="1"/>
          </p:nvPr>
        </p:nvSpPr>
        <p:spPr>
          <a:xfrm>
            <a:off x="1533306" y="1656522"/>
            <a:ext cx="5328000"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1</a:t>
            </a:r>
          </a:p>
        </p:txBody>
      </p:sp>
      <p:sp>
        <p:nvSpPr>
          <p:cNvPr id="6" name="Agenda line 1 Placeholder">
            <a:extLst>
              <a:ext uri="{FF2B5EF4-FFF2-40B4-BE49-F238E27FC236}">
                <a16:creationId xmlns:a16="http://schemas.microsoft.com/office/drawing/2014/main" id="{257172E3-3355-D363-396B-8BF62229E6FD}"/>
              </a:ext>
              <a:ext uri="{C183D7F6-B498-43B3-948B-1728B52AA6E4}">
                <adec:decorative xmlns:adec="http://schemas.microsoft.com/office/drawing/2017/decorative" val="1"/>
              </a:ext>
            </a:extLst>
          </p:cNvPr>
          <p:cNvSpPr>
            <a:spLocks noGrp="1"/>
          </p:cNvSpPr>
          <p:nvPr>
            <p:ph sz="quarter" idx="38" hasCustomPrompt="1"/>
          </p:nvPr>
        </p:nvSpPr>
        <p:spPr>
          <a:xfrm>
            <a:off x="1531937" y="2212848"/>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a:t>.</a:t>
            </a:r>
          </a:p>
        </p:txBody>
      </p:sp>
      <p:sp>
        <p:nvSpPr>
          <p:cNvPr id="15" name="Agenda item 2">
            <a:extLst>
              <a:ext uri="{FF2B5EF4-FFF2-40B4-BE49-F238E27FC236}">
                <a16:creationId xmlns:a16="http://schemas.microsoft.com/office/drawing/2014/main" id="{2D77AD32-FE01-AAA7-1AA3-59E2CD04FE9A}"/>
              </a:ext>
              <a:ext uri="{C183D7F6-B498-43B3-948B-1728B52AA6E4}">
                <adec:decorative xmlns:adec="http://schemas.microsoft.com/office/drawing/2017/decorative" val="1"/>
              </a:ext>
            </a:extLst>
          </p:cNvPr>
          <p:cNvSpPr>
            <a:spLocks noGrp="1"/>
          </p:cNvSpPr>
          <p:nvPr>
            <p:ph type="body" sz="quarter" idx="19" hasCustomPrompt="1"/>
          </p:nvPr>
        </p:nvSpPr>
        <p:spPr>
          <a:xfrm>
            <a:off x="768096" y="2430225"/>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3" name="Agenda item 2 description">
            <a:extLst>
              <a:ext uri="{FF2B5EF4-FFF2-40B4-BE49-F238E27FC236}">
                <a16:creationId xmlns:a16="http://schemas.microsoft.com/office/drawing/2014/main" id="{8AB164F9-C2DE-460C-03EB-191C8F2D034C}"/>
              </a:ext>
              <a:ext uri="{C183D7F6-B498-43B3-948B-1728B52AA6E4}">
                <adec:decorative xmlns:adec="http://schemas.microsoft.com/office/drawing/2017/decorative" val="0"/>
              </a:ext>
            </a:extLst>
          </p:cNvPr>
          <p:cNvSpPr>
            <a:spLocks noGrp="1"/>
          </p:cNvSpPr>
          <p:nvPr>
            <p:ph type="body" sz="quarter" idx="27" hasCustomPrompt="1"/>
          </p:nvPr>
        </p:nvSpPr>
        <p:spPr>
          <a:xfrm>
            <a:off x="1531220" y="2430225"/>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2</a:t>
            </a:r>
          </a:p>
        </p:txBody>
      </p:sp>
      <p:sp>
        <p:nvSpPr>
          <p:cNvPr id="7" name="Agenda line 2 Placeholder">
            <a:extLst>
              <a:ext uri="{FF2B5EF4-FFF2-40B4-BE49-F238E27FC236}">
                <a16:creationId xmlns:a16="http://schemas.microsoft.com/office/drawing/2014/main" id="{1D6E6D62-436F-5CA4-D0E5-064A2FA06AD4}"/>
              </a:ext>
              <a:ext uri="{C183D7F6-B498-43B3-948B-1728B52AA6E4}">
                <adec:decorative xmlns:adec="http://schemas.microsoft.com/office/drawing/2017/decorative" val="1"/>
              </a:ext>
            </a:extLst>
          </p:cNvPr>
          <p:cNvSpPr>
            <a:spLocks noGrp="1"/>
          </p:cNvSpPr>
          <p:nvPr>
            <p:ph sz="quarter" idx="39" hasCustomPrompt="1"/>
          </p:nvPr>
        </p:nvSpPr>
        <p:spPr>
          <a:xfrm>
            <a:off x="1536192" y="299008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17" name="Agenda item 3">
            <a:extLst>
              <a:ext uri="{FF2B5EF4-FFF2-40B4-BE49-F238E27FC236}">
                <a16:creationId xmlns:a16="http://schemas.microsoft.com/office/drawing/2014/main" id="{D2842598-505D-2249-A666-03620A6069BE}"/>
              </a:ext>
              <a:ext uri="{C183D7F6-B498-43B3-948B-1728B52AA6E4}">
                <adec:decorative xmlns:adec="http://schemas.microsoft.com/office/drawing/2017/decorative" val="1"/>
              </a:ext>
            </a:extLst>
          </p:cNvPr>
          <p:cNvSpPr>
            <a:spLocks noGrp="1"/>
          </p:cNvSpPr>
          <p:nvPr>
            <p:ph type="body" sz="quarter" idx="20" hasCustomPrompt="1"/>
          </p:nvPr>
        </p:nvSpPr>
        <p:spPr>
          <a:xfrm>
            <a:off x="768096" y="3203928"/>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4" name="Agenda item 3 description">
            <a:extLst>
              <a:ext uri="{FF2B5EF4-FFF2-40B4-BE49-F238E27FC236}">
                <a16:creationId xmlns:a16="http://schemas.microsoft.com/office/drawing/2014/main" id="{0B284BE8-B9B1-CE6C-820E-BE74D3DFF39E}"/>
              </a:ext>
              <a:ext uri="{C183D7F6-B498-43B3-948B-1728B52AA6E4}">
                <adec:decorative xmlns:adec="http://schemas.microsoft.com/office/drawing/2017/decorative" val="0"/>
              </a:ext>
            </a:extLst>
          </p:cNvPr>
          <p:cNvSpPr>
            <a:spLocks noGrp="1"/>
          </p:cNvSpPr>
          <p:nvPr>
            <p:ph type="body" sz="quarter" idx="28" hasCustomPrompt="1"/>
          </p:nvPr>
        </p:nvSpPr>
        <p:spPr>
          <a:xfrm>
            <a:off x="1531220" y="3203928"/>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3</a:t>
            </a:r>
          </a:p>
        </p:txBody>
      </p:sp>
      <p:sp>
        <p:nvSpPr>
          <p:cNvPr id="9" name="Agenda line 3 Placeholder">
            <a:extLst>
              <a:ext uri="{FF2B5EF4-FFF2-40B4-BE49-F238E27FC236}">
                <a16:creationId xmlns:a16="http://schemas.microsoft.com/office/drawing/2014/main" id="{64FEA698-3CEC-142B-2103-2537506FF81C}"/>
              </a:ext>
              <a:ext uri="{C183D7F6-B498-43B3-948B-1728B52AA6E4}">
                <adec:decorative xmlns:adec="http://schemas.microsoft.com/office/drawing/2017/decorative" val="1"/>
              </a:ext>
            </a:extLst>
          </p:cNvPr>
          <p:cNvSpPr>
            <a:spLocks noGrp="1"/>
          </p:cNvSpPr>
          <p:nvPr>
            <p:ph sz="quarter" idx="40" hasCustomPrompt="1"/>
          </p:nvPr>
        </p:nvSpPr>
        <p:spPr>
          <a:xfrm>
            <a:off x="1536192" y="376732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32" name="Agenda item 4">
            <a:extLst>
              <a:ext uri="{FF2B5EF4-FFF2-40B4-BE49-F238E27FC236}">
                <a16:creationId xmlns:a16="http://schemas.microsoft.com/office/drawing/2014/main" id="{90361265-A14F-E476-D9E5-D44560CA5164}"/>
              </a:ext>
              <a:ext uri="{C183D7F6-B498-43B3-948B-1728B52AA6E4}">
                <adec:decorative xmlns:adec="http://schemas.microsoft.com/office/drawing/2017/decorative" val="1"/>
              </a:ext>
            </a:extLst>
          </p:cNvPr>
          <p:cNvSpPr>
            <a:spLocks noGrp="1"/>
          </p:cNvSpPr>
          <p:nvPr>
            <p:ph type="body" sz="quarter" idx="26" hasCustomPrompt="1"/>
          </p:nvPr>
        </p:nvSpPr>
        <p:spPr>
          <a:xfrm>
            <a:off x="768096" y="3977631"/>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5" name="Agenda item 4 description">
            <a:extLst>
              <a:ext uri="{FF2B5EF4-FFF2-40B4-BE49-F238E27FC236}">
                <a16:creationId xmlns:a16="http://schemas.microsoft.com/office/drawing/2014/main" id="{8520F02C-48BD-F94F-1559-1FBBBB1E9B72}"/>
              </a:ext>
              <a:ext uri="{C183D7F6-B498-43B3-948B-1728B52AA6E4}">
                <adec:decorative xmlns:adec="http://schemas.microsoft.com/office/drawing/2017/decorative" val="0"/>
              </a:ext>
            </a:extLst>
          </p:cNvPr>
          <p:cNvSpPr>
            <a:spLocks noGrp="1"/>
          </p:cNvSpPr>
          <p:nvPr>
            <p:ph type="body" sz="quarter" idx="29" hasCustomPrompt="1"/>
          </p:nvPr>
        </p:nvSpPr>
        <p:spPr>
          <a:xfrm>
            <a:off x="1531220" y="3977631"/>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4 </a:t>
            </a:r>
          </a:p>
        </p:txBody>
      </p:sp>
      <p:sp>
        <p:nvSpPr>
          <p:cNvPr id="14" name="Agenda line 4 Placeholder">
            <a:extLst>
              <a:ext uri="{FF2B5EF4-FFF2-40B4-BE49-F238E27FC236}">
                <a16:creationId xmlns:a16="http://schemas.microsoft.com/office/drawing/2014/main" id="{294815D1-A6FC-7FA3-10FF-2B021C27896E}"/>
              </a:ext>
              <a:ext uri="{C183D7F6-B498-43B3-948B-1728B52AA6E4}">
                <adec:decorative xmlns:adec="http://schemas.microsoft.com/office/drawing/2017/decorative" val="1"/>
              </a:ext>
            </a:extLst>
          </p:cNvPr>
          <p:cNvSpPr>
            <a:spLocks noGrp="1"/>
          </p:cNvSpPr>
          <p:nvPr>
            <p:ph sz="quarter" idx="42" hasCustomPrompt="1"/>
          </p:nvPr>
        </p:nvSpPr>
        <p:spPr>
          <a:xfrm>
            <a:off x="1536192" y="453542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19" name="Agenda item 5">
            <a:extLst>
              <a:ext uri="{FF2B5EF4-FFF2-40B4-BE49-F238E27FC236}">
                <a16:creationId xmlns:a16="http://schemas.microsoft.com/office/drawing/2014/main" id="{9BC64A6F-E796-8052-BDC4-C41A84E890AC}"/>
              </a:ext>
              <a:ext uri="{C183D7F6-B498-43B3-948B-1728B52AA6E4}">
                <adec:decorative xmlns:adec="http://schemas.microsoft.com/office/drawing/2017/decorative" val="1"/>
              </a:ext>
            </a:extLst>
          </p:cNvPr>
          <p:cNvSpPr>
            <a:spLocks noGrp="1"/>
          </p:cNvSpPr>
          <p:nvPr>
            <p:ph type="body" sz="quarter" idx="22" hasCustomPrompt="1"/>
          </p:nvPr>
        </p:nvSpPr>
        <p:spPr>
          <a:xfrm>
            <a:off x="768096" y="4751334"/>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6" name="Agenda item 5 description">
            <a:extLst>
              <a:ext uri="{FF2B5EF4-FFF2-40B4-BE49-F238E27FC236}">
                <a16:creationId xmlns:a16="http://schemas.microsoft.com/office/drawing/2014/main" id="{2A36E3F2-5923-CCBC-97A9-3E586E1CF53B}"/>
              </a:ext>
              <a:ext uri="{C183D7F6-B498-43B3-948B-1728B52AA6E4}">
                <adec:decorative xmlns:adec="http://schemas.microsoft.com/office/drawing/2017/decorative" val="0"/>
              </a:ext>
            </a:extLst>
          </p:cNvPr>
          <p:cNvSpPr>
            <a:spLocks noGrp="1"/>
          </p:cNvSpPr>
          <p:nvPr>
            <p:ph type="body" sz="quarter" idx="30" hasCustomPrompt="1"/>
          </p:nvPr>
        </p:nvSpPr>
        <p:spPr>
          <a:xfrm>
            <a:off x="1531220" y="4751334"/>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5</a:t>
            </a:r>
          </a:p>
        </p:txBody>
      </p:sp>
      <p:sp>
        <p:nvSpPr>
          <p:cNvPr id="16" name="Agenda line 5 Placeholder">
            <a:extLst>
              <a:ext uri="{FF2B5EF4-FFF2-40B4-BE49-F238E27FC236}">
                <a16:creationId xmlns:a16="http://schemas.microsoft.com/office/drawing/2014/main" id="{5BC826FD-42D6-F330-42BD-1B51308F53DA}"/>
              </a:ext>
              <a:ext uri="{C183D7F6-B498-43B3-948B-1728B52AA6E4}">
                <adec:decorative xmlns:adec="http://schemas.microsoft.com/office/drawing/2017/decorative" val="1"/>
              </a:ext>
            </a:extLst>
          </p:cNvPr>
          <p:cNvSpPr>
            <a:spLocks noGrp="1"/>
          </p:cNvSpPr>
          <p:nvPr>
            <p:ph sz="quarter" idx="43" hasCustomPrompt="1"/>
          </p:nvPr>
        </p:nvSpPr>
        <p:spPr>
          <a:xfrm>
            <a:off x="1536192" y="531266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a:t>.</a:t>
            </a:r>
          </a:p>
        </p:txBody>
      </p:sp>
      <p:sp>
        <p:nvSpPr>
          <p:cNvPr id="21" name="Agenda item 6">
            <a:extLst>
              <a:ext uri="{FF2B5EF4-FFF2-40B4-BE49-F238E27FC236}">
                <a16:creationId xmlns:a16="http://schemas.microsoft.com/office/drawing/2014/main" id="{1B9398C7-9BFD-530A-AAD5-5DB929ACE1DB}"/>
              </a:ext>
              <a:ext uri="{C183D7F6-B498-43B3-948B-1728B52AA6E4}">
                <adec:decorative xmlns:adec="http://schemas.microsoft.com/office/drawing/2017/decorative" val="1"/>
              </a:ext>
            </a:extLst>
          </p:cNvPr>
          <p:cNvSpPr>
            <a:spLocks noGrp="1"/>
          </p:cNvSpPr>
          <p:nvPr>
            <p:ph type="body" sz="quarter" idx="24" hasCustomPrompt="1"/>
          </p:nvPr>
        </p:nvSpPr>
        <p:spPr>
          <a:xfrm>
            <a:off x="768096" y="5525036"/>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a:t>X</a:t>
            </a:r>
          </a:p>
        </p:txBody>
      </p:sp>
      <p:sp>
        <p:nvSpPr>
          <p:cNvPr id="37" name="Agenda item 6 description">
            <a:extLst>
              <a:ext uri="{FF2B5EF4-FFF2-40B4-BE49-F238E27FC236}">
                <a16:creationId xmlns:a16="http://schemas.microsoft.com/office/drawing/2014/main" id="{7D7BE22F-DA85-C34B-5FFD-B711790E06D2}"/>
              </a:ext>
              <a:ext uri="{C183D7F6-B498-43B3-948B-1728B52AA6E4}">
                <adec:decorative xmlns:adec="http://schemas.microsoft.com/office/drawing/2017/decorative" val="0"/>
              </a:ext>
            </a:extLst>
          </p:cNvPr>
          <p:cNvSpPr>
            <a:spLocks noGrp="1"/>
          </p:cNvSpPr>
          <p:nvPr>
            <p:ph type="body" sz="quarter" idx="31" hasCustomPrompt="1"/>
          </p:nvPr>
        </p:nvSpPr>
        <p:spPr>
          <a:xfrm>
            <a:off x="1531220" y="5525036"/>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a:t>Click to add agenda item 6</a:t>
            </a:r>
          </a:p>
        </p:txBody>
      </p:sp>
      <p:sp>
        <p:nvSpPr>
          <p:cNvPr id="11" name="Agenda line 6 Placeholder">
            <a:extLst>
              <a:ext uri="{FF2B5EF4-FFF2-40B4-BE49-F238E27FC236}">
                <a16:creationId xmlns:a16="http://schemas.microsoft.com/office/drawing/2014/main" id="{69551B19-5FB8-119B-B488-08BCF0E6B506}"/>
              </a:ext>
              <a:ext uri="{C183D7F6-B498-43B3-948B-1728B52AA6E4}">
                <adec:decorative xmlns:adec="http://schemas.microsoft.com/office/drawing/2017/decorative" val="1"/>
              </a:ext>
            </a:extLst>
          </p:cNvPr>
          <p:cNvSpPr>
            <a:spLocks noGrp="1"/>
          </p:cNvSpPr>
          <p:nvPr>
            <p:ph sz="quarter" idx="41" hasCustomPrompt="1"/>
          </p:nvPr>
        </p:nvSpPr>
        <p:spPr>
          <a:xfrm>
            <a:off x="1536192" y="6080759"/>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a:t>.</a:t>
            </a:r>
          </a:p>
        </p:txBody>
      </p:sp>
      <p:sp>
        <p:nvSpPr>
          <p:cNvPr id="10" name="Picture Placeholder 20">
            <a:extLst>
              <a:ext uri="{FF2B5EF4-FFF2-40B4-BE49-F238E27FC236}">
                <a16:creationId xmlns:a16="http://schemas.microsoft.com/office/drawing/2014/main" id="{248D24D7-EC9C-F974-7D82-7F4B6F87926D}"/>
              </a:ext>
              <a:ext uri="{C183D7F6-B498-43B3-948B-1728B52AA6E4}">
                <adec:decorative xmlns:adec="http://schemas.microsoft.com/office/drawing/2017/decorative" val="1"/>
              </a:ext>
            </a:extLst>
          </p:cNvPr>
          <p:cNvSpPr>
            <a:spLocks noGrp="1"/>
          </p:cNvSpPr>
          <p:nvPr>
            <p:ph type="pic" sz="quarter" idx="14" hasCustomPrompt="1"/>
          </p:nvPr>
        </p:nvSpPr>
        <p:spPr>
          <a:xfrm>
            <a:off x="7620000" y="765176"/>
            <a:ext cx="3805238"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a:t>Click icon to add image. Images are available to download from the Brand Source image librarybrand.cgi.com</a:t>
            </a:r>
          </a:p>
        </p:txBody>
      </p:sp>
      <p:sp>
        <p:nvSpPr>
          <p:cNvPr id="2" name="Footer Placeholder 1">
            <a:extLst>
              <a:ext uri="{FF2B5EF4-FFF2-40B4-BE49-F238E27FC236}">
                <a16:creationId xmlns:a16="http://schemas.microsoft.com/office/drawing/2014/main" id="{11E23B5B-86A5-9929-E075-CFDE6B46C894}"/>
              </a:ext>
              <a:ext uri="{C183D7F6-B498-43B3-948B-1728B52AA6E4}">
                <adec:decorative xmlns:adec="http://schemas.microsoft.com/office/drawing/2017/decorative" val="1"/>
              </a:ext>
            </a:extLst>
          </p:cNvPr>
          <p:cNvSpPr>
            <a:spLocks noGrp="1"/>
          </p:cNvSpPr>
          <p:nvPr>
            <p:ph type="ftr" sz="quarter" idx="45"/>
          </p:nvPr>
        </p:nvSpPr>
        <p:spPr/>
        <p:txBody>
          <a:bodyPr/>
          <a:lstStyle/>
          <a:p>
            <a:endParaRPr lang="en-US" noProof="0"/>
          </a:p>
        </p:txBody>
      </p:sp>
      <p:sp>
        <p:nvSpPr>
          <p:cNvPr id="4" name="Slide Number Placeholder 3">
            <a:extLst>
              <a:ext uri="{FF2B5EF4-FFF2-40B4-BE49-F238E27FC236}">
                <a16:creationId xmlns:a16="http://schemas.microsoft.com/office/drawing/2014/main" id="{8C7834B6-7F1E-DDCB-2FF1-903263236C2C}"/>
              </a:ext>
              <a:ext uri="{C183D7F6-B498-43B3-948B-1728B52AA6E4}">
                <adec:decorative xmlns:adec="http://schemas.microsoft.com/office/drawing/2017/decorative" val="1"/>
              </a:ext>
            </a:extLst>
          </p:cNvPr>
          <p:cNvSpPr>
            <a:spLocks noGrp="1"/>
          </p:cNvSpPr>
          <p:nvPr>
            <p:ph type="sldNum" sz="quarter" idx="1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552313693"/>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slide –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4A61-5FF4-45DD-DAC3-987C6FEDD01B}"/>
              </a:ext>
            </a:extLst>
          </p:cNvPr>
          <p:cNvSpPr>
            <a:spLocks noGrp="1"/>
          </p:cNvSpPr>
          <p:nvPr>
            <p:ph type="title" hasCustomPrompt="1"/>
          </p:nvPr>
        </p:nvSpPr>
        <p:spPr>
          <a:xfrm>
            <a:off x="4583114" y="682514"/>
            <a:ext cx="6842124" cy="532765"/>
          </a:xfrm>
        </p:spPr>
        <p:txBody>
          <a:bodyPr/>
          <a:lstStyle/>
          <a:p>
            <a:r>
              <a:rPr lang="en-US"/>
              <a:t>Agenda slide layout 5 - click to add title</a:t>
            </a:r>
          </a:p>
        </p:txBody>
      </p:sp>
      <p:sp>
        <p:nvSpPr>
          <p:cNvPr id="9" name="Content Placeholder 20">
            <a:extLst>
              <a:ext uri="{FF2B5EF4-FFF2-40B4-BE49-F238E27FC236}">
                <a16:creationId xmlns:a16="http://schemas.microsoft.com/office/drawing/2014/main" id="{F3FE636F-7D6F-A556-CB63-5058ECC92133}"/>
              </a:ext>
            </a:extLst>
          </p:cNvPr>
          <p:cNvSpPr>
            <a:spLocks noGrp="1"/>
          </p:cNvSpPr>
          <p:nvPr>
            <p:ph sz="quarter" idx="17" hasCustomPrompt="1"/>
          </p:nvPr>
        </p:nvSpPr>
        <p:spPr>
          <a:xfrm>
            <a:off x="4583114" y="1656522"/>
            <a:ext cx="6842124" cy="4436304"/>
          </a:xfrm>
          <a:prstGeom prst="rect">
            <a:avLst/>
          </a:prstGeom>
          <a:noFill/>
        </p:spPr>
        <p:txBody>
          <a:bodyPr lIns="0" tIns="0" rIns="0" bIns="0">
            <a:noAutofit/>
          </a:bodyPr>
          <a:lstStyle>
            <a:lvl1pPr marL="0" indent="0">
              <a:lnSpc>
                <a:spcPct val="150000"/>
              </a:lnSpc>
              <a:spcBef>
                <a:spcPts val="500"/>
              </a:spcBef>
              <a:buClr>
                <a:schemeClr val="tx1"/>
              </a:buClr>
              <a:buSzPct val="110000"/>
              <a:buFont typeface="Arial" pitchFamily="34" charset="0"/>
              <a:buNone/>
              <a:tabLst>
                <a:tab pos="2005013" algn="l"/>
              </a:tabLst>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1</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2</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3</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4</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5</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6</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7</a:t>
            </a:r>
            <a:endParaRPr lang="en-US" sz="2000" b="0" i="0" u="none" strike="noStrike" noProof="0">
              <a:effectLst/>
              <a:latin typeface="Arial" panose="020B0604020202020204" pitchFamily="34" charset="0"/>
            </a:endParaRPr>
          </a:p>
          <a:p>
            <a:pPr marL="0" indent="0" algn="l" rtl="0" eaLnBrk="1" fontAlgn="ctr" latinLnBrk="0" hangingPunct="1">
              <a:spcBef>
                <a:spcPts val="0"/>
              </a:spcBef>
              <a:spcAft>
                <a:spcPts val="0"/>
              </a:spcAft>
            </a:pP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00.00</a:t>
            </a:r>
            <a:r>
              <a:rPr lang="en-US" sz="2000" b="0" i="0" u="none" strike="noStrike" kern="1200" baseline="0" noProof="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2000" b="0" i="0" u="none" strike="noStrike" kern="1200" noProof="0">
                <a:solidFill>
                  <a:srgbClr val="000000"/>
                </a:solidFill>
                <a:effectLst/>
                <a:latin typeface="Arial" panose="020B0604020202020204" pitchFamily="34" charset="0"/>
                <a:ea typeface="Arial" panose="020B0604020202020204" pitchFamily="34" charset="0"/>
                <a:cs typeface="Arial" panose="020B0604020202020204" pitchFamily="34" charset="0"/>
              </a:rPr>
              <a:t>– 00.00	Agenda item 8</a:t>
            </a:r>
            <a:endParaRPr lang="en-US" sz="2000" b="0" i="0" u="none" strike="noStrike" noProof="0">
              <a:effectLst/>
              <a:latin typeface="Arial" panose="020B0604020202020204" pitchFamily="34" charset="0"/>
            </a:endParaRPr>
          </a:p>
        </p:txBody>
      </p:sp>
      <p:sp>
        <p:nvSpPr>
          <p:cNvPr id="8" name="Picture Placeholder 20">
            <a:extLst>
              <a:ext uri="{FF2B5EF4-FFF2-40B4-BE49-F238E27FC236}">
                <a16:creationId xmlns:a16="http://schemas.microsoft.com/office/drawing/2014/main" id="{E413754F-2B72-0B3F-616B-8E40CF51EF4C}"/>
              </a:ext>
              <a:ext uri="{C183D7F6-B498-43B3-948B-1728B52AA6E4}">
                <adec:decorative xmlns:adec="http://schemas.microsoft.com/office/drawing/2017/decorative" val="1"/>
              </a:ext>
            </a:extLst>
          </p:cNvPr>
          <p:cNvSpPr>
            <a:spLocks noGrp="1"/>
          </p:cNvSpPr>
          <p:nvPr>
            <p:ph type="pic" sz="quarter" idx="14" hasCustomPrompt="1"/>
          </p:nvPr>
        </p:nvSpPr>
        <p:spPr>
          <a:xfrm>
            <a:off x="791689" y="765176"/>
            <a:ext cx="3000849"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a:t>Click icon to add image. Images are available to download from the Brand Source image library  brand.cgi.com</a:t>
            </a:r>
          </a:p>
        </p:txBody>
      </p:sp>
      <p:sp>
        <p:nvSpPr>
          <p:cNvPr id="3" name="Footer Placeholder 2">
            <a:extLst>
              <a:ext uri="{FF2B5EF4-FFF2-40B4-BE49-F238E27FC236}">
                <a16:creationId xmlns:a16="http://schemas.microsoft.com/office/drawing/2014/main" id="{0950AFE0-3AA7-9C01-557E-34036BE2B914}"/>
              </a:ext>
              <a:ext uri="{C183D7F6-B498-43B3-948B-1728B52AA6E4}">
                <adec:decorative xmlns:adec="http://schemas.microsoft.com/office/drawing/2017/decorative" val="1"/>
              </a:ext>
            </a:extLst>
          </p:cNvPr>
          <p:cNvSpPr>
            <a:spLocks noGrp="1"/>
          </p:cNvSpPr>
          <p:nvPr>
            <p:ph type="ftr" sz="quarter" idx="19"/>
          </p:nvPr>
        </p:nvSpPr>
        <p:spPr>
          <a:xfrm>
            <a:off x="4038600" y="6967728"/>
            <a:ext cx="4114800" cy="137160"/>
          </a:xfrm>
        </p:spPr>
        <p:txBody>
          <a:bodyPr/>
          <a:lstStyle/>
          <a:p>
            <a:endParaRPr lang="en-US" noProof="0"/>
          </a:p>
        </p:txBody>
      </p:sp>
      <p:sp>
        <p:nvSpPr>
          <p:cNvPr id="7" name="Slide Number Placeholder">
            <a:extLst>
              <a:ext uri="{FF2B5EF4-FFF2-40B4-BE49-F238E27FC236}">
                <a16:creationId xmlns:a16="http://schemas.microsoft.com/office/drawing/2014/main" id="{72679693-BA13-5E4E-91BE-1606A75B027B}"/>
              </a:ext>
              <a:ext uri="{C183D7F6-B498-43B3-948B-1728B52AA6E4}">
                <adec:decorative xmlns:adec="http://schemas.microsoft.com/office/drawing/2017/decorative" val="1"/>
              </a:ext>
            </a:extLst>
          </p:cNvPr>
          <p:cNvSpPr>
            <a:spLocks noGrp="1"/>
          </p:cNvSpPr>
          <p:nvPr>
            <p:ph type="sldNum" sz="quarter" idx="4"/>
          </p:nvPr>
        </p:nvSpPr>
        <p:spPr>
          <a:xfrm>
            <a:off x="11163034" y="6967728"/>
            <a:ext cx="261660" cy="137160"/>
          </a:xfrm>
          <a:prstGeom prst="rect">
            <a:avLst/>
          </a:prstGeom>
        </p:spPr>
        <p:txBody>
          <a:bodyPr wrap="square" lIns="0" tIns="0" rIns="0" bIns="0" anchor="ctr"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119774671"/>
      </p:ext>
    </p:extLst>
  </p:cSld>
  <p:clrMapOvr>
    <a:masterClrMapping/>
  </p:clrMapOvr>
  <p:transition/>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Read Only 2">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Content</a:t>
            </a:r>
            <a:br>
              <a:rPr lang="en-US" sz="16600" noProof="0">
                <a:solidFill>
                  <a:schemeClr val="bg1"/>
                </a:solidFill>
              </a:rPr>
            </a:br>
            <a:r>
              <a:rPr lang="en-US" sz="16600" noProof="0">
                <a:solidFill>
                  <a:schemeClr val="bg1"/>
                </a:solidFill>
              </a:rPr>
              <a:t>layouts</a:t>
            </a:r>
            <a:endParaRPr lang="en-US" sz="16600">
              <a:solidFill>
                <a:schemeClr val="bg1"/>
              </a:solidFill>
            </a:endParaRPr>
          </a:p>
        </p:txBody>
      </p:sp>
    </p:spTree>
    <p:extLst>
      <p:ext uri="{BB962C8B-B14F-4D97-AF65-F5344CB8AC3E}">
        <p14:creationId xmlns:p14="http://schemas.microsoft.com/office/powerpoint/2010/main" val="137976209"/>
      </p:ext>
    </p:extLst>
  </p:cSld>
  <p:clrMapOvr>
    <a:masterClrMapping/>
  </p:clrMapOvr>
  <p:transition/>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62D33-9FEA-F269-5FD5-7B5DB87AA0AE}"/>
              </a:ext>
            </a:extLst>
          </p:cNvPr>
          <p:cNvSpPr>
            <a:spLocks noGrp="1"/>
          </p:cNvSpPr>
          <p:nvPr>
            <p:ph type="title" hasCustomPrompt="1"/>
          </p:nvPr>
        </p:nvSpPr>
        <p:spPr/>
        <p:txBody>
          <a:bodyPr/>
          <a:lstStyle/>
          <a:p>
            <a:r>
              <a:rPr lang="en-US"/>
              <a:t>Standard content slide – click to add title</a:t>
            </a:r>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6" name="Footer Placeholder 5">
            <a:extLst>
              <a:ext uri="{FF2B5EF4-FFF2-40B4-BE49-F238E27FC236}">
                <a16:creationId xmlns:a16="http://schemas.microsoft.com/office/drawing/2014/main" id="{3D76CFA5-EB83-A561-2284-3D83107B5542}"/>
              </a:ext>
              <a:ext uri="{C183D7F6-B498-43B3-948B-1728B52AA6E4}">
                <adec:decorative xmlns:adec="http://schemas.microsoft.com/office/drawing/2017/decorative" val="1"/>
              </a:ext>
            </a:extLst>
          </p:cNvPr>
          <p:cNvSpPr>
            <a:spLocks noGrp="1"/>
          </p:cNvSpPr>
          <p:nvPr>
            <p:ph type="ftr" sz="quarter" idx="20"/>
          </p:nvPr>
        </p:nvSpPr>
        <p:spPr>
          <a:xfrm>
            <a:off x="4038600" y="6965950"/>
            <a:ext cx="4114800" cy="137160"/>
          </a:xfrm>
        </p:spPr>
        <p:txBody>
          <a:bodyPr/>
          <a:lstStyle/>
          <a:p>
            <a:endParaRPr lang="en-US" noProof="0"/>
          </a:p>
        </p:txBody>
      </p:sp>
      <p:sp>
        <p:nvSpPr>
          <p:cNvPr id="2" name="Slide Number Placeholder 2">
            <a:extLst>
              <a:ext uri="{FF2B5EF4-FFF2-40B4-BE49-F238E27FC236}">
                <a16:creationId xmlns:a16="http://schemas.microsoft.com/office/drawing/2014/main" id="{A9D43B2A-0634-FFFC-5993-893162DDF73C}"/>
              </a:ext>
              <a:ext uri="{C183D7F6-B498-43B3-948B-1728B52AA6E4}">
                <adec:decorative xmlns:adec="http://schemas.microsoft.com/office/drawing/2017/decorative" val="1"/>
              </a:ext>
            </a:extLst>
          </p:cNvPr>
          <p:cNvSpPr>
            <a:spLocks noGrp="1"/>
          </p:cNvSpPr>
          <p:nvPr>
            <p:ph type="sldNum" sz="quarter" idx="10"/>
          </p:nvPr>
        </p:nvSpPr>
        <p:spPr>
          <a:xfrm>
            <a:off x="11163034" y="6965950"/>
            <a:ext cx="261660" cy="137160"/>
          </a:xfrm>
        </p:spPr>
        <p:txBody>
          <a:bodyPr>
            <a:noAutofit/>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981521400"/>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 foo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D54BB2-D6CB-0180-A851-A5A81129AE1E}"/>
              </a:ext>
            </a:extLst>
          </p:cNvPr>
          <p:cNvSpPr>
            <a:spLocks noGrp="1"/>
          </p:cNvSpPr>
          <p:nvPr>
            <p:ph type="title" hasCustomPrompt="1"/>
          </p:nvPr>
        </p:nvSpPr>
        <p:spPr/>
        <p:txBody>
          <a:bodyPr/>
          <a:lstStyle/>
          <a:p>
            <a:r>
              <a:rPr lang="en-US"/>
              <a:t>Content slide with footer – click to add title</a:t>
            </a:r>
          </a:p>
        </p:txBody>
      </p:sp>
      <p:sp>
        <p:nvSpPr>
          <p:cNvPr id="11" name="Content Placeholder 20">
            <a:extLst>
              <a:ext uri="{FF2B5EF4-FFF2-40B4-BE49-F238E27FC236}">
                <a16:creationId xmlns:a16="http://schemas.microsoft.com/office/drawing/2014/main" id="{664288B6-E25D-149D-CA4E-3AC4D89126D2}"/>
              </a:ext>
            </a:extLst>
          </p:cNvPr>
          <p:cNvSpPr>
            <a:spLocks noGrp="1"/>
          </p:cNvSpPr>
          <p:nvPr>
            <p:ph sz="quarter" idx="17" hasCustomPrompt="1"/>
          </p:nvPr>
        </p:nvSpPr>
        <p:spPr>
          <a:xfrm>
            <a:off x="766763" y="1527047"/>
            <a:ext cx="10658475" cy="352044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10" name="Text Placeholder 9">
            <a:extLst>
              <a:ext uri="{FF2B5EF4-FFF2-40B4-BE49-F238E27FC236}">
                <a16:creationId xmlns:a16="http://schemas.microsoft.com/office/drawing/2014/main" id="{E70BE596-BF62-6182-8D96-2B94A0B6D54A}"/>
              </a:ext>
            </a:extLst>
          </p:cNvPr>
          <p:cNvSpPr>
            <a:spLocks noGrp="1"/>
          </p:cNvSpPr>
          <p:nvPr>
            <p:ph type="body" sz="quarter" idx="19"/>
          </p:nvPr>
        </p:nvSpPr>
        <p:spPr>
          <a:xfrm>
            <a:off x="768096" y="5349240"/>
            <a:ext cx="10661904" cy="740664"/>
          </a:xfrm>
          <a:prstGeom prst="rect">
            <a:avLst/>
          </a:prstGeom>
        </p:spPr>
        <p:txBody>
          <a:bodyPr lIns="0" tIns="0" rIns="0" bIns="0"/>
          <a:lstStyle>
            <a:lvl1pPr marL="0" indent="0">
              <a:buNone/>
              <a:defRPr sz="1800" b="0"/>
            </a:lvl1pPr>
            <a:lvl2pPr marL="457200" indent="0">
              <a:buNone/>
              <a:defRPr sz="1800"/>
            </a:lvl2pPr>
            <a:lvl3pPr>
              <a:defRPr sz="1800"/>
            </a:lvl3pPr>
            <a:lvl4pPr>
              <a:defRPr sz="1800"/>
            </a:lvl4pPr>
            <a:lvl5pPr>
              <a:defRPr sz="1800"/>
            </a:lvl5pPr>
          </a:lstStyle>
          <a:p>
            <a:pPr lvl="0"/>
            <a:r>
              <a:rPr lang="en-US" noProof="0"/>
              <a:t>Click to edit Master text styles</a:t>
            </a:r>
          </a:p>
        </p:txBody>
      </p:sp>
      <p:sp>
        <p:nvSpPr>
          <p:cNvPr id="2" name="Footer Placeholder 1">
            <a:extLst>
              <a:ext uri="{FF2B5EF4-FFF2-40B4-BE49-F238E27FC236}">
                <a16:creationId xmlns:a16="http://schemas.microsoft.com/office/drawing/2014/main" id="{AE37A9F4-ACBC-2D14-03AD-EF4062476585}"/>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B30F9A04-27DF-54AE-C277-3B57C1FF6E6C}"/>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951035235"/>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lower subtitle/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E9C16F-4BA6-5D28-1408-BCF6059A4050}"/>
              </a:ext>
            </a:extLst>
          </p:cNvPr>
          <p:cNvSpPr>
            <a:spLocks noGrp="1"/>
          </p:cNvSpPr>
          <p:nvPr>
            <p:ph type="title" hasCustomPrompt="1"/>
          </p:nvPr>
        </p:nvSpPr>
        <p:spPr/>
        <p:txBody>
          <a:bodyPr/>
          <a:lstStyle/>
          <a:p>
            <a:r>
              <a:rPr lang="en-US"/>
              <a:t>Content slide with lower subtitle/heading – click to add title</a:t>
            </a:r>
          </a:p>
        </p:txBody>
      </p:sp>
      <p:sp>
        <p:nvSpPr>
          <p:cNvPr id="4" name="Subtitle Placeholder 14">
            <a:extLst>
              <a:ext uri="{FF2B5EF4-FFF2-40B4-BE49-F238E27FC236}">
                <a16:creationId xmlns:a16="http://schemas.microsoft.com/office/drawing/2014/main" id="{9950F591-6698-174F-81A5-43CD769B1073}"/>
              </a:ext>
            </a:extLst>
          </p:cNvPr>
          <p:cNvSpPr>
            <a:spLocks noGrp="1"/>
          </p:cNvSpPr>
          <p:nvPr>
            <p:ph idx="1" hasCustomPrompt="1"/>
          </p:nvPr>
        </p:nvSpPr>
        <p:spPr>
          <a:xfrm>
            <a:off x="766763" y="1212865"/>
            <a:ext cx="10658475" cy="823059"/>
          </a:xfrm>
          <a:prstGeom prst="rect">
            <a:avLst/>
          </a:prstGeom>
        </p:spPr>
        <p:txBody>
          <a:bodyPr lIns="0" tIns="0" rIns="0" bIns="0">
            <a:noAutofit/>
          </a:bodyPr>
          <a:lstStyle>
            <a:lvl1pPr marL="0" indent="0">
              <a:spcBef>
                <a:spcPts val="600"/>
              </a:spcBef>
              <a:buSzPct val="120000"/>
              <a:buFont typeface="Arial" pitchFamily="34" charset="0"/>
              <a:buNone/>
              <a:defRPr sz="2000" baseline="0">
                <a:solidFill>
                  <a:schemeClr val="tx1"/>
                </a:solidFill>
                <a:latin typeface="+mn-lt"/>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add subtitle (align top) or content heading (align bottom)</a:t>
            </a:r>
          </a:p>
        </p:txBody>
      </p:sp>
      <p:sp>
        <p:nvSpPr>
          <p:cNvPr id="8" name="Content Placeholder 20">
            <a:extLst>
              <a:ext uri="{FF2B5EF4-FFF2-40B4-BE49-F238E27FC236}">
                <a16:creationId xmlns:a16="http://schemas.microsoft.com/office/drawing/2014/main" id="{52F090BE-320E-CCD3-7735-A8BD8CFEC4F9}"/>
              </a:ext>
            </a:extLst>
          </p:cNvPr>
          <p:cNvSpPr>
            <a:spLocks noGrp="1"/>
          </p:cNvSpPr>
          <p:nvPr>
            <p:ph sz="quarter" idx="17" hasCustomPrompt="1"/>
          </p:nvPr>
        </p:nvSpPr>
        <p:spPr>
          <a:xfrm>
            <a:off x="766763" y="2052242"/>
            <a:ext cx="10658475" cy="404058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B0EA9CA5-1476-F2C7-DB96-5E3787A7DB20}"/>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a:p>
        </p:txBody>
      </p:sp>
      <p:sp>
        <p:nvSpPr>
          <p:cNvPr id="12" name="Slide Number Placeholder 11">
            <a:extLst>
              <a:ext uri="{FF2B5EF4-FFF2-40B4-BE49-F238E27FC236}">
                <a16:creationId xmlns:a16="http://schemas.microsoft.com/office/drawing/2014/main" id="{A056D98B-D0D7-47C9-A401-01F5D11D1E96}"/>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57735847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190"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2025 CGI Inc.</a:t>
            </a:r>
          </a:p>
        </p:txBody>
      </p:sp>
      <p:sp>
        <p:nvSpPr>
          <p:cNvPr id="191"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92"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93" name="Standard content slide – click to add title"/>
          <p:cNvSpPr txBox="1">
            <a:spLocks noGrp="1"/>
          </p:cNvSpPr>
          <p:nvPr>
            <p:ph type="title" hasCustomPrompt="1"/>
          </p:nvPr>
        </p:nvSpPr>
        <p:spPr>
          <a:xfrm>
            <a:off x="766762" y="682514"/>
            <a:ext cx="10658476" cy="532766"/>
          </a:xfrm>
          <a:prstGeom prst="rect">
            <a:avLst/>
          </a:prstGeom>
        </p:spPr>
        <p:txBody>
          <a:bodyPr>
            <a:normAutofit/>
          </a:bodyPr>
          <a:lstStyle/>
          <a:p>
            <a:r>
              <a:t>Standard content slide – click to add title</a:t>
            </a:r>
          </a:p>
        </p:txBody>
      </p:sp>
      <p:sp>
        <p:nvSpPr>
          <p:cNvPr id="194" name="Body Level One…"/>
          <p:cNvSpPr txBox="1">
            <a:spLocks noGrp="1"/>
          </p:cNvSpPr>
          <p:nvPr>
            <p:ph type="body" idx="1" hasCustomPrompt="1"/>
          </p:nvPr>
        </p:nvSpPr>
        <p:spPr>
          <a:xfrm>
            <a:off x="766762" y="1527175"/>
            <a:ext cx="10658476" cy="4565651"/>
          </a:xfrm>
          <a:prstGeom prst="rect">
            <a:avLst/>
          </a:prstGeom>
        </p:spPr>
        <p:txBody>
          <a:bodyPr>
            <a:normAutofit/>
          </a:bodyPr>
          <a:lstStyle>
            <a:lvl2pPr marL="263525" indent="-263525">
              <a:buSzPct val="110000"/>
            </a:lvl2pPr>
            <a:lvl3pPr marL="566913" indent="-303388"/>
            <a:lvl4pPr marL="879872" indent="-343297"/>
            <a:lvl5pPr marL="1187677" indent="-376464"/>
          </a:lstStyle>
          <a:p>
            <a:r>
              <a:t>Click to add text or select an icon to insert associated content (i.e., table, chart, picture or video). Images and video are available to download from brand.cgi.com.</a:t>
            </a:r>
          </a:p>
          <a:p>
            <a:pPr lvl="1"/>
            <a:endParaRPr/>
          </a:p>
          <a:p>
            <a:pPr lvl="2"/>
            <a:endParaRPr/>
          </a:p>
          <a:p>
            <a:pPr lvl="3"/>
            <a:endParaRPr/>
          </a:p>
          <a:p>
            <a:pPr lvl="4"/>
            <a:endParaRPr/>
          </a:p>
        </p:txBody>
      </p:sp>
      <p:sp>
        <p:nvSpPr>
          <p:cNvPr id="195" name="Slide Number"/>
          <p:cNvSpPr txBox="1">
            <a:spLocks noGrp="1"/>
          </p:cNvSpPr>
          <p:nvPr>
            <p:ph type="sldNum" sz="quarter" idx="2"/>
          </p:nvPr>
        </p:nvSpPr>
        <p:spPr>
          <a:xfrm>
            <a:off x="11284857" y="6965950"/>
            <a:ext cx="139838" cy="127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top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F1887-46C2-764B-CD62-2CCAA108C5CC}"/>
              </a:ext>
            </a:extLst>
          </p:cNvPr>
          <p:cNvSpPr>
            <a:spLocks noGrp="1"/>
          </p:cNvSpPr>
          <p:nvPr>
            <p:ph type="title" hasCustomPrompt="1"/>
          </p:nvPr>
        </p:nvSpPr>
        <p:spPr/>
        <p:txBody>
          <a:bodyPr/>
          <a:lstStyle/>
          <a:p>
            <a:r>
              <a:rPr lang="en-US"/>
              <a:t>Content slide with top subtitle – click to add title</a:t>
            </a:r>
          </a:p>
        </p:txBody>
      </p:sp>
      <p:sp>
        <p:nvSpPr>
          <p:cNvPr id="15" name="Subtitle Placeholder 14">
            <a:extLst>
              <a:ext uri="{FF2B5EF4-FFF2-40B4-BE49-F238E27FC236}">
                <a16:creationId xmlns:a16="http://schemas.microsoft.com/office/drawing/2014/main" id="{1D337854-DE91-4D89-3C23-0C741A938573}"/>
              </a:ext>
            </a:extLst>
          </p:cNvPr>
          <p:cNvSpPr>
            <a:spLocks noGrp="1"/>
          </p:cNvSpPr>
          <p:nvPr>
            <p:ph type="body" sz="quarter" idx="19" hasCustomPrompt="1"/>
          </p:nvPr>
        </p:nvSpPr>
        <p:spPr>
          <a:xfrm>
            <a:off x="768096" y="493776"/>
            <a:ext cx="10661904" cy="192024"/>
          </a:xfrm>
          <a:prstGeom prst="rect">
            <a:avLst/>
          </a:prstGeom>
        </p:spPr>
        <p:txBody>
          <a:bodyPr lIns="0" tIns="0" rIns="0" bIns="0"/>
          <a:lstStyle>
            <a:lvl1pPr marL="0" indent="0">
              <a:buNone/>
              <a:defRPr sz="1200" cap="all" baseline="0"/>
            </a:lvl1pPr>
            <a:lvl2pPr marL="457200" indent="0">
              <a:buNone/>
              <a:defRPr/>
            </a:lvl2pPr>
          </a:lstStyle>
          <a:p>
            <a:pPr lvl="0"/>
            <a:r>
              <a:rPr lang="en-US" noProof="0"/>
              <a:t>CLICK TO ADD TOP SUBTITLE</a:t>
            </a:r>
          </a:p>
        </p:txBody>
      </p:sp>
      <p:sp>
        <p:nvSpPr>
          <p:cNvPr id="11" name="Content Placeholder 20">
            <a:extLst>
              <a:ext uri="{FF2B5EF4-FFF2-40B4-BE49-F238E27FC236}">
                <a16:creationId xmlns:a16="http://schemas.microsoft.com/office/drawing/2014/main" id="{33B0D3A4-3C87-C873-6889-FBD03968C92A}"/>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E4F101EB-7095-792F-88CB-65BC1D48000C}"/>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a:p>
        </p:txBody>
      </p:sp>
      <p:sp>
        <p:nvSpPr>
          <p:cNvPr id="8" name="Slide Number Placeholder 7">
            <a:extLst>
              <a:ext uri="{FF2B5EF4-FFF2-40B4-BE49-F238E27FC236}">
                <a16:creationId xmlns:a16="http://schemas.microsoft.com/office/drawing/2014/main" id="{AE3ADF45-7908-D034-459A-34D6592F8C9B}"/>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82297471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 right side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05D69-9C61-BDCE-2371-631ABA70F137}"/>
              </a:ext>
            </a:extLst>
          </p:cNvPr>
          <p:cNvSpPr>
            <a:spLocks noGrp="1"/>
          </p:cNvSpPr>
          <p:nvPr>
            <p:ph type="title" hasCustomPrompt="1"/>
          </p:nvPr>
        </p:nvSpPr>
        <p:spPr/>
        <p:txBody>
          <a:bodyPr/>
          <a:lstStyle/>
          <a:p>
            <a:r>
              <a:rPr lang="en-US"/>
              <a:t>Content slide with right side image – click to add title </a:t>
            </a:r>
          </a:p>
        </p:txBody>
      </p:sp>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hasCustomPrompt="1"/>
          </p:nvPr>
        </p:nvSpPr>
        <p:spPr>
          <a:xfrm>
            <a:off x="766763" y="1527176"/>
            <a:ext cx="761523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6" name="Picture Placeholder 11" descr="Image placeholder. Click icon to add image. Images are available to download from the Brand Source image library.">
            <a:extLst>
              <a:ext uri="{FF2B5EF4-FFF2-40B4-BE49-F238E27FC236}">
                <a16:creationId xmlns:a16="http://schemas.microsoft.com/office/drawing/2014/main" id="{2D34D49C-F4FA-B74B-BB7F-2282D9134435}"/>
              </a:ext>
              <a:ext uri="{C183D7F6-B498-43B3-948B-1728B52AA6E4}">
                <adec:decorative xmlns:adec="http://schemas.microsoft.com/office/drawing/2017/decorative" val="0"/>
              </a:ext>
            </a:extLst>
          </p:cNvPr>
          <p:cNvSpPr>
            <a:spLocks noGrp="1"/>
          </p:cNvSpPr>
          <p:nvPr>
            <p:ph type="pic" sz="quarter" idx="23" hasCustomPrompt="1"/>
          </p:nvPr>
        </p:nvSpPr>
        <p:spPr>
          <a:xfrm>
            <a:off x="9144000" y="1527176"/>
            <a:ext cx="2281239" cy="4565650"/>
          </a:xfrm>
          <a:prstGeom prst="rect">
            <a:avLst/>
          </a:prstGeom>
        </p:spPr>
        <p:txBody>
          <a:bodyPr lIns="0" tIns="0" rIns="0" bIns="0">
            <a:noAutofit/>
          </a:bodyPr>
          <a:lstStyle>
            <a:lvl1pPr marL="0" indent="0">
              <a:buFont typeface="Arial" pitchFamily="34" charset="0"/>
              <a:buNone/>
              <a:defRPr lang="en-AU" sz="1600" kern="1200" smtClean="0">
                <a:solidFill>
                  <a:schemeClr val="tx1"/>
                </a:solidFill>
                <a:latin typeface="+mn-lt"/>
                <a:ea typeface="+mn-ea"/>
                <a:cs typeface="+mn-cs"/>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DAAD9D05-F87F-396A-A6CA-39A648D56F50}"/>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a:p>
        </p:txBody>
      </p:sp>
      <p:sp>
        <p:nvSpPr>
          <p:cNvPr id="10" name="Slide Number Placeholder 9">
            <a:extLst>
              <a:ext uri="{FF2B5EF4-FFF2-40B4-BE49-F238E27FC236}">
                <a16:creationId xmlns:a16="http://schemas.microsoft.com/office/drawing/2014/main" id="{1FB2DA29-866C-745A-01A0-4C6BBD5028AA}"/>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828852414"/>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preset gradient A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6CF8DE-4B31-0E22-8123-B7645F0C30D6}"/>
              </a:ext>
            </a:extLst>
          </p:cNvPr>
          <p:cNvSpPr>
            <a:spLocks noGrp="1"/>
          </p:cNvSpPr>
          <p:nvPr>
            <p:ph type="title" hasCustomPrompt="1"/>
          </p:nvPr>
        </p:nvSpPr>
        <p:spPr>
          <a:xfrm>
            <a:off x="766763" y="682514"/>
            <a:ext cx="6089904" cy="532765"/>
          </a:xfrm>
        </p:spPr>
        <p:txBody>
          <a:bodyPr/>
          <a:lstStyle/>
          <a:p>
            <a:r>
              <a:rPr lang="en-US" noProof="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a:t>Click to add text or select an icon to insert associated content (i.e., table, chart, picture or video). Images and video are available to download from brand.cgi.com.</a:t>
            </a:r>
          </a:p>
        </p:txBody>
      </p:sp>
      <p:sp>
        <p:nvSpPr>
          <p:cNvPr id="11" name="Freeform 6" descr="CGI cornerstone">
            <a:extLst>
              <a:ext uri="{FF2B5EF4-FFF2-40B4-BE49-F238E27FC236}">
                <a16:creationId xmlns:a16="http://schemas.microsoft.com/office/drawing/2014/main" id="{E92206DE-17C9-E04C-89B5-21C279EE24F8}"/>
              </a:ext>
              <a:ext uri="{C183D7F6-B498-43B3-948B-1728B52AA6E4}">
                <adec:decorative xmlns:adec="http://schemas.microsoft.com/office/drawing/2017/decorative" val="0"/>
              </a:ext>
            </a:extLst>
          </p:cNvPr>
          <p:cNvSpPr>
            <a:spLocks noChangeAspect="1"/>
          </p:cNvSpPr>
          <p:nvPr userDrawn="1"/>
        </p:nvSpPr>
        <p:spPr bwMode="auto">
          <a:xfrm rot="16200000" flipH="1">
            <a:off x="8373178" y="773997"/>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2" name="Footer Placeholder 1">
            <a:extLst>
              <a:ext uri="{FF2B5EF4-FFF2-40B4-BE49-F238E27FC236}">
                <a16:creationId xmlns:a16="http://schemas.microsoft.com/office/drawing/2014/main" id="{2FD034D2-7903-2113-FE42-5B6F2BEFCB7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7" name="Slide Number Placeholder 6">
            <a:extLst>
              <a:ext uri="{FF2B5EF4-FFF2-40B4-BE49-F238E27FC236}">
                <a16:creationId xmlns:a16="http://schemas.microsoft.com/office/drawing/2014/main" id="{C6E9A10A-9E04-DE05-5267-749EDA193B40}"/>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781821900"/>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preset gradient B G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BE2AB-74DF-7C6B-5DDE-0697A5E3E445}"/>
              </a:ext>
            </a:extLst>
          </p:cNvPr>
          <p:cNvSpPr>
            <a:spLocks noGrp="1"/>
          </p:cNvSpPr>
          <p:nvPr>
            <p:ph type="title" hasCustomPrompt="1"/>
          </p:nvPr>
        </p:nvSpPr>
        <p:spPr>
          <a:xfrm>
            <a:off x="766763" y="682514"/>
            <a:ext cx="6089904" cy="532765"/>
          </a:xfrm>
        </p:spPr>
        <p:txBody>
          <a:bodyPr/>
          <a:lstStyle/>
          <a:p>
            <a:r>
              <a:rPr lang="en-US" noProof="0"/>
              <a:t>Content slide + preset graphic device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1527176"/>
            <a:ext cx="6091237" cy="4565650"/>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lang="en-US" noProof="0"/>
              <a:t>Click to add text or select an icon to insert associated content (i.e., table, chart, picture or video). Images and video are available to download from brand.cgi.com.</a:t>
            </a:r>
          </a:p>
        </p:txBody>
      </p:sp>
      <p:sp>
        <p:nvSpPr>
          <p:cNvPr id="5" name="Freeform 6" descr="CGI cornerstone">
            <a:extLst>
              <a:ext uri="{FF2B5EF4-FFF2-40B4-BE49-F238E27FC236}">
                <a16:creationId xmlns:a16="http://schemas.microsoft.com/office/drawing/2014/main" id="{64B10321-E484-92E9-2D6D-8479B617BD37}"/>
              </a:ext>
              <a:ext uri="{C183D7F6-B498-43B3-948B-1728B52AA6E4}">
                <adec:decorative xmlns:adec="http://schemas.microsoft.com/office/drawing/2017/decorative" val="0"/>
              </a:ext>
            </a:extLst>
          </p:cNvPr>
          <p:cNvSpPr>
            <a:spLocks noChangeAspect="1"/>
          </p:cNvSpPr>
          <p:nvPr userDrawn="1"/>
        </p:nvSpPr>
        <p:spPr bwMode="auto">
          <a:xfrm rot="16200000" flipH="1">
            <a:off x="8375904" y="777240"/>
            <a:ext cx="3060882" cy="3043238"/>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a:bodyPr>
          <a:lstStyle/>
          <a:p>
            <a:pPr lvl="0"/>
            <a:endParaRPr lang="en-US" noProof="0"/>
          </a:p>
        </p:txBody>
      </p:sp>
      <p:sp>
        <p:nvSpPr>
          <p:cNvPr id="2" name="Footer Placeholder 1">
            <a:extLst>
              <a:ext uri="{FF2B5EF4-FFF2-40B4-BE49-F238E27FC236}">
                <a16:creationId xmlns:a16="http://schemas.microsoft.com/office/drawing/2014/main" id="{EEB43DFA-7A0F-803C-0600-FDAD97E1DCD2}"/>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8" name="Slide Number Placeholder 7">
            <a:extLst>
              <a:ext uri="{FF2B5EF4-FFF2-40B4-BE49-F238E27FC236}">
                <a16:creationId xmlns:a16="http://schemas.microsoft.com/office/drawing/2014/main" id="{A4C90010-93A7-4D95-4D42-49AA0D544B5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675092009"/>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16CAE9-EB95-AB28-DFD4-48E5F06DA62D}"/>
              </a:ext>
            </a:extLst>
          </p:cNvPr>
          <p:cNvSpPr>
            <a:spLocks noGrp="1"/>
          </p:cNvSpPr>
          <p:nvPr>
            <p:ph type="title" hasCustomPrompt="1"/>
          </p:nvPr>
        </p:nvSpPr>
        <p:spPr/>
        <p:txBody>
          <a:bodyPr/>
          <a:lstStyle/>
          <a:p>
            <a:r>
              <a:rPr lang="en-US"/>
              <a:t>Content slide with two content columns – click to add title</a:t>
            </a:r>
          </a:p>
        </p:txBody>
      </p:sp>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hasCustomPrompt="1"/>
          </p:nvPr>
        </p:nvSpPr>
        <p:spPr>
          <a:xfrm>
            <a:off x="766764" y="1527175"/>
            <a:ext cx="4948236"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5" name="Content Placeholder 21">
            <a:extLst>
              <a:ext uri="{FF2B5EF4-FFF2-40B4-BE49-F238E27FC236}">
                <a16:creationId xmlns:a16="http://schemas.microsoft.com/office/drawing/2014/main" id="{3D191AF6-4147-D342-8647-88C4F48C1A6B}"/>
              </a:ext>
            </a:extLst>
          </p:cNvPr>
          <p:cNvSpPr>
            <a:spLocks noGrp="1"/>
          </p:cNvSpPr>
          <p:nvPr>
            <p:ph sz="quarter" idx="23" hasCustomPrompt="1"/>
          </p:nvPr>
        </p:nvSpPr>
        <p:spPr>
          <a:xfrm>
            <a:off x="6476215" y="1527175"/>
            <a:ext cx="4949024" cy="4565650"/>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DACEF9CC-7F4F-C8E8-77F3-E9BBBFF61A13}"/>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a:p>
        </p:txBody>
      </p:sp>
      <p:sp>
        <p:nvSpPr>
          <p:cNvPr id="10" name="Slide Number Placeholder 9">
            <a:extLst>
              <a:ext uri="{FF2B5EF4-FFF2-40B4-BE49-F238E27FC236}">
                <a16:creationId xmlns:a16="http://schemas.microsoft.com/office/drawing/2014/main" id="{4E70ED40-01C4-0425-2999-8CB8F2DA7A8D}"/>
              </a:ext>
              <a:ext uri="{C183D7F6-B498-43B3-948B-1728B52AA6E4}">
                <adec:decorative xmlns:adec="http://schemas.microsoft.com/office/drawing/2017/decorative" val="1"/>
              </a:ext>
            </a:extLst>
          </p:cNvPr>
          <p:cNvSpPr>
            <a:spLocks noGrp="1"/>
          </p:cNvSpPr>
          <p:nvPr>
            <p:ph type="sldNum" sz="quarter" idx="26"/>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55431693"/>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ntent+1 headin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B85198-6C2C-31CE-C61D-9A214162DD9C}"/>
              </a:ext>
            </a:extLst>
          </p:cNvPr>
          <p:cNvSpPr>
            <a:spLocks noGrp="1"/>
          </p:cNvSpPr>
          <p:nvPr>
            <p:ph type="title" hasCustomPrompt="1"/>
          </p:nvPr>
        </p:nvSpPr>
        <p:spPr/>
        <p:txBody>
          <a:bodyPr/>
          <a:lstStyle/>
          <a:p>
            <a:r>
              <a:rPr lang="en-US"/>
              <a:t>Content slide with two columns + 1 heading – click to add title</a:t>
            </a:r>
          </a:p>
        </p:txBody>
      </p:sp>
      <p:sp>
        <p:nvSpPr>
          <p:cNvPr id="9" name="Text Placeholder 8">
            <a:extLst>
              <a:ext uri="{FF2B5EF4-FFF2-40B4-BE49-F238E27FC236}">
                <a16:creationId xmlns:a16="http://schemas.microsoft.com/office/drawing/2014/main" id="{476BAA4B-61EB-5A96-D086-EFCC55F4D624}"/>
              </a:ext>
            </a:extLst>
          </p:cNvPr>
          <p:cNvSpPr>
            <a:spLocks noGrp="1"/>
          </p:cNvSpPr>
          <p:nvPr>
            <p:ph type="body" sz="quarter" idx="26" hasCustomPrompt="1"/>
          </p:nvPr>
        </p:nvSpPr>
        <p:spPr>
          <a:xfrm>
            <a:off x="766762" y="1527048"/>
            <a:ext cx="10661904" cy="871538"/>
          </a:xfrm>
          <a:prstGeom prst="rect">
            <a:avLst/>
          </a:prstGeom>
        </p:spPr>
        <p:txBody>
          <a:bodyPr lIns="0" tIns="0" rIns="0" bIns="0" anchor="b"/>
          <a:lstStyle>
            <a:lvl1pPr marL="0" indent="0">
              <a:buNone/>
              <a:defRPr sz="2000"/>
            </a:lvl1pPr>
          </a:lstStyle>
          <a:p>
            <a:pPr lvl="0"/>
            <a:r>
              <a:rPr lang="en-US" noProof="0"/>
              <a:t>Click to add subtitle, heading or introduction text, align text top or bottom as needed.</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mn-lt"/>
                <a:sym typeface="Wingdings" panose="05000000000000000000" pitchFamily="2" charset="2"/>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18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73C12582-05E0-5B2C-89FF-F113AF238E94}"/>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a:p>
        </p:txBody>
      </p:sp>
      <p:sp>
        <p:nvSpPr>
          <p:cNvPr id="11" name="Slide Number Placeholder 10">
            <a:extLst>
              <a:ext uri="{FF2B5EF4-FFF2-40B4-BE49-F238E27FC236}">
                <a16:creationId xmlns:a16="http://schemas.microsoft.com/office/drawing/2014/main" id="{675B9730-DEC2-8164-11CC-C7C739119DDC}"/>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874679897"/>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mparison x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64E1B-F377-3638-C24B-ED2381394C66}"/>
              </a:ext>
            </a:extLst>
          </p:cNvPr>
          <p:cNvSpPr>
            <a:spLocks noGrp="1"/>
          </p:cNvSpPr>
          <p:nvPr>
            <p:ph type="title" hasCustomPrompt="1"/>
          </p:nvPr>
        </p:nvSpPr>
        <p:spPr/>
        <p:txBody>
          <a:bodyPr/>
          <a:lstStyle/>
          <a:p>
            <a:r>
              <a:rPr lang="en-US"/>
              <a:t>Comparison slide with 2 columns + 2 headings – click to add title</a:t>
            </a:r>
          </a:p>
        </p:txBody>
      </p:sp>
      <p:sp>
        <p:nvSpPr>
          <p:cNvPr id="9" name="Text Placeholder 8">
            <a:extLst>
              <a:ext uri="{FF2B5EF4-FFF2-40B4-BE49-F238E27FC236}">
                <a16:creationId xmlns:a16="http://schemas.microsoft.com/office/drawing/2014/main" id="{846CD6E4-AE64-57BA-532A-9A08227631D1}"/>
              </a:ext>
            </a:extLst>
          </p:cNvPr>
          <p:cNvSpPr>
            <a:spLocks noGrp="1"/>
          </p:cNvSpPr>
          <p:nvPr>
            <p:ph type="body" sz="quarter" idx="28" hasCustomPrompt="1"/>
          </p:nvPr>
        </p:nvSpPr>
        <p:spPr>
          <a:xfrm>
            <a:off x="766763" y="1527048"/>
            <a:ext cx="4946650" cy="832104"/>
          </a:xfrm>
          <a:prstGeom prst="rect">
            <a:avLst/>
          </a:prstGeom>
        </p:spPr>
        <p:txBody>
          <a:bodyPr lIns="0" tIns="0" rIns="0" bIns="0" anchor="b"/>
          <a:lstStyle>
            <a:lvl1pPr marL="0" indent="0">
              <a:buNone/>
              <a:defRPr sz="2000">
                <a:latin typeface="+mj-lt"/>
              </a:defRPr>
            </a:lvl1pPr>
          </a:lstStyle>
          <a:p>
            <a:pPr lvl="0"/>
            <a:r>
              <a:rPr lang="en-US" noProof="0"/>
              <a:t>Click to add heading</a:t>
            </a:r>
          </a:p>
        </p:txBody>
      </p:sp>
      <p:sp>
        <p:nvSpPr>
          <p:cNvPr id="5" name="Content Placeholder 21">
            <a:extLst>
              <a:ext uri="{FF2B5EF4-FFF2-40B4-BE49-F238E27FC236}">
                <a16:creationId xmlns:a16="http://schemas.microsoft.com/office/drawing/2014/main" id="{04642528-8FF6-2D41-9E96-06B28BC27D1F}"/>
              </a:ext>
            </a:extLst>
          </p:cNvPr>
          <p:cNvSpPr>
            <a:spLocks noGrp="1"/>
          </p:cNvSpPr>
          <p:nvPr>
            <p:ph sz="quarter" idx="17" hasCustomPrompt="1"/>
          </p:nvPr>
        </p:nvSpPr>
        <p:spPr>
          <a:xfrm>
            <a:off x="766764" y="2596896"/>
            <a:ext cx="4948236" cy="3493008"/>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12" name="Text Placeholder 8">
            <a:extLst>
              <a:ext uri="{FF2B5EF4-FFF2-40B4-BE49-F238E27FC236}">
                <a16:creationId xmlns:a16="http://schemas.microsoft.com/office/drawing/2014/main" id="{022C64A1-C224-0E82-D864-8E5D3ABE313D}"/>
              </a:ext>
            </a:extLst>
          </p:cNvPr>
          <p:cNvSpPr>
            <a:spLocks noGrp="1"/>
          </p:cNvSpPr>
          <p:nvPr>
            <p:ph type="body" sz="quarter" idx="29" hasCustomPrompt="1"/>
          </p:nvPr>
        </p:nvSpPr>
        <p:spPr>
          <a:xfrm>
            <a:off x="6475413" y="1527048"/>
            <a:ext cx="4946650" cy="832104"/>
          </a:xfrm>
          <a:prstGeom prst="rect">
            <a:avLst/>
          </a:prstGeom>
        </p:spPr>
        <p:txBody>
          <a:bodyPr lIns="0" tIns="0" rIns="0" bIns="0" anchor="b"/>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6" name="Content Placeholder 22">
            <a:extLst>
              <a:ext uri="{FF2B5EF4-FFF2-40B4-BE49-F238E27FC236}">
                <a16:creationId xmlns:a16="http://schemas.microsoft.com/office/drawing/2014/main" id="{1F8D1EDC-16DC-1E49-9140-329AB89F3C31}"/>
              </a:ext>
            </a:extLst>
          </p:cNvPr>
          <p:cNvSpPr>
            <a:spLocks noGrp="1"/>
          </p:cNvSpPr>
          <p:nvPr>
            <p:ph sz="quarter" idx="23" hasCustomPrompt="1"/>
          </p:nvPr>
        </p:nvSpPr>
        <p:spPr>
          <a:xfrm>
            <a:off x="6477000" y="2596896"/>
            <a:ext cx="4948238" cy="3493008"/>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rgbClr val="000000"/>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D8CA95F5-6310-5153-6F18-F9AA8ED3FB61}"/>
              </a:ext>
              <a:ext uri="{C183D7F6-B498-43B3-948B-1728B52AA6E4}">
                <adec:decorative xmlns:adec="http://schemas.microsoft.com/office/drawing/2017/decorative" val="1"/>
              </a:ext>
            </a:extLst>
          </p:cNvPr>
          <p:cNvSpPr>
            <a:spLocks noGrp="1"/>
          </p:cNvSpPr>
          <p:nvPr>
            <p:ph type="ftr" sz="quarter" idx="33"/>
          </p:nvPr>
        </p:nvSpPr>
        <p:spPr/>
        <p:txBody>
          <a:bodyPr/>
          <a:lstStyle/>
          <a:p>
            <a:endParaRPr lang="en-US" noProof="0"/>
          </a:p>
        </p:txBody>
      </p:sp>
      <p:sp>
        <p:nvSpPr>
          <p:cNvPr id="10" name="Slide Number Placeholder 9">
            <a:extLst>
              <a:ext uri="{FF2B5EF4-FFF2-40B4-BE49-F238E27FC236}">
                <a16:creationId xmlns:a16="http://schemas.microsoft.com/office/drawing/2014/main" id="{DDF268E6-3D9E-CD3C-8CC7-469874AC31A0}"/>
              </a:ext>
              <a:ext uri="{C183D7F6-B498-43B3-948B-1728B52AA6E4}">
                <adec:decorative xmlns:adec="http://schemas.microsoft.com/office/drawing/2017/decorative" val="1"/>
              </a:ext>
            </a:extLst>
          </p:cNvPr>
          <p:cNvSpPr>
            <a:spLocks noGrp="1"/>
          </p:cNvSpPr>
          <p:nvPr>
            <p:ph type="sldNum" sz="quarter" idx="3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6856235"/>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mparison x3 (L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0CA416-0719-4312-1AE0-0E3860FA3C0B}"/>
              </a:ext>
            </a:extLst>
          </p:cNvPr>
          <p:cNvSpPr>
            <a:spLocks noGrp="1"/>
          </p:cNvSpPr>
          <p:nvPr>
            <p:ph type="title" hasCustomPrompt="1"/>
          </p:nvPr>
        </p:nvSpPr>
        <p:spPr/>
        <p:txBody>
          <a:bodyPr/>
          <a:lstStyle/>
          <a:p>
            <a:r>
              <a:rPr lang="en-US"/>
              <a:t>Comparison slide with 3 columns + 3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2" y="1527175"/>
            <a:ext cx="3044952" cy="828811"/>
          </a:xfrm>
          <a:prstGeom prst="rect">
            <a:avLst/>
          </a:prstGeom>
        </p:spPr>
        <p:txBody>
          <a:bodyPr lIns="0" tIns="0" rIns="0" bIns="0" anchor="b">
            <a:noAutofit/>
          </a:bodyPr>
          <a:lstStyle>
            <a:lvl1pPr marL="0" indent="0">
              <a:buNone/>
              <a:defRPr sz="2000">
                <a:solidFill>
                  <a:schemeClr val="tx1"/>
                </a:solidFill>
                <a:latin typeface="+mj-lt"/>
              </a:defRPr>
            </a:lvl1pPr>
          </a:lstStyle>
          <a:p>
            <a:pPr lvl="0"/>
            <a:r>
              <a:rPr lang="en-US" noProof="0"/>
              <a:t>Click to add heading. </a:t>
            </a:r>
          </a:p>
        </p:txBody>
      </p:sp>
      <p:sp>
        <p:nvSpPr>
          <p:cNvPr id="10" name="Content Placeholder 1">
            <a:extLst>
              <a:ext uri="{FF2B5EF4-FFF2-40B4-BE49-F238E27FC236}">
                <a16:creationId xmlns:a16="http://schemas.microsoft.com/office/drawing/2014/main" id="{C549CB31-46D0-77B4-39C0-176F159ACF92}"/>
              </a:ext>
            </a:extLst>
          </p:cNvPr>
          <p:cNvSpPr>
            <a:spLocks noGrp="1"/>
          </p:cNvSpPr>
          <p:nvPr>
            <p:ph sz="quarter" idx="20" hasCustomPrompt="1"/>
          </p:nvPr>
        </p:nvSpPr>
        <p:spPr>
          <a:xfrm>
            <a:off x="765737"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4572000"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14" name="Content Placeholder 2">
            <a:extLst>
              <a:ext uri="{FF2B5EF4-FFF2-40B4-BE49-F238E27FC236}">
                <a16:creationId xmlns:a16="http://schemas.microsoft.com/office/drawing/2014/main" id="{300F928B-5FF8-07F3-0B9C-EC136E85B136}"/>
              </a:ext>
            </a:extLst>
          </p:cNvPr>
          <p:cNvSpPr>
            <a:spLocks noGrp="1"/>
          </p:cNvSpPr>
          <p:nvPr>
            <p:ph sz="quarter" idx="22" hasCustomPrompt="1"/>
          </p:nvPr>
        </p:nvSpPr>
        <p:spPr>
          <a:xfrm>
            <a:off x="4572000"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8379742" y="1527175"/>
            <a:ext cx="3044952"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16" name="Content Placeholder 3">
            <a:extLst>
              <a:ext uri="{FF2B5EF4-FFF2-40B4-BE49-F238E27FC236}">
                <a16:creationId xmlns:a16="http://schemas.microsoft.com/office/drawing/2014/main" id="{4A208FFE-6EFD-D156-AA23-3E7CDCF7FECF}"/>
              </a:ext>
            </a:extLst>
          </p:cNvPr>
          <p:cNvSpPr>
            <a:spLocks noGrp="1"/>
          </p:cNvSpPr>
          <p:nvPr>
            <p:ph sz="quarter" idx="23" hasCustomPrompt="1"/>
          </p:nvPr>
        </p:nvSpPr>
        <p:spPr>
          <a:xfrm>
            <a:off x="8375904" y="2596896"/>
            <a:ext cx="3044952"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 name="Footer Placeholder 1">
            <a:extLst>
              <a:ext uri="{FF2B5EF4-FFF2-40B4-BE49-F238E27FC236}">
                <a16:creationId xmlns:a16="http://schemas.microsoft.com/office/drawing/2014/main" id="{DF7DC966-BB0B-F0CA-5981-D87E196C12C9}"/>
              </a:ext>
              <a:ext uri="{C183D7F6-B498-43B3-948B-1728B52AA6E4}">
                <adec:decorative xmlns:adec="http://schemas.microsoft.com/office/drawing/2017/decorative" val="1"/>
              </a:ext>
            </a:extLst>
          </p:cNvPr>
          <p:cNvSpPr>
            <a:spLocks noGrp="1"/>
          </p:cNvSpPr>
          <p:nvPr>
            <p:ph type="ftr" sz="quarter" idx="27"/>
          </p:nvPr>
        </p:nvSpPr>
        <p:spPr/>
        <p:txBody>
          <a:bodyPr/>
          <a:lstStyle>
            <a:lvl1pPr>
              <a:defRPr>
                <a:solidFill>
                  <a:srgbClr val="E6E6E6"/>
                </a:solidFill>
              </a:defRPr>
            </a:lvl1pPr>
          </a:lstStyle>
          <a:p>
            <a:endParaRPr lang="en-US" noProof="0"/>
          </a:p>
        </p:txBody>
      </p:sp>
      <p:sp>
        <p:nvSpPr>
          <p:cNvPr id="7" name="Slide Number Placeholder 6">
            <a:extLst>
              <a:ext uri="{FF2B5EF4-FFF2-40B4-BE49-F238E27FC236}">
                <a16:creationId xmlns:a16="http://schemas.microsoft.com/office/drawing/2014/main" id="{9546D298-729B-09F7-0711-9A41AB283E83}"/>
              </a:ext>
              <a:ext uri="{C183D7F6-B498-43B3-948B-1728B52AA6E4}">
                <adec:decorative xmlns:adec="http://schemas.microsoft.com/office/drawing/2017/decorative" val="1"/>
              </a:ext>
            </a:extLst>
          </p:cNvPr>
          <p:cNvSpPr>
            <a:spLocks noGrp="1"/>
          </p:cNvSpPr>
          <p:nvPr>
            <p:ph type="sldNum" sz="quarter" idx="26"/>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96268227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mparison x3 (L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77150-E2E2-87B1-82B2-61A3264EE34E}"/>
              </a:ext>
            </a:extLst>
          </p:cNvPr>
          <p:cNvSpPr>
            <a:spLocks noGrp="1"/>
          </p:cNvSpPr>
          <p:nvPr>
            <p:ph type="title" hasCustomPrompt="1"/>
          </p:nvPr>
        </p:nvSpPr>
        <p:spPr>
          <a:noFill/>
        </p:spPr>
        <p:txBody>
          <a:bodyPr/>
          <a:lstStyle>
            <a:lvl1pPr>
              <a:defRPr/>
            </a:lvl1pPr>
          </a:lstStyle>
          <a:p>
            <a:r>
              <a:rPr lang="en-US" noProof="0"/>
              <a:t>Comparison slide with 3 columns (layout 2) – click to add title</a:t>
            </a:r>
          </a:p>
        </p:txBody>
      </p:sp>
      <p:sp>
        <p:nvSpPr>
          <p:cNvPr id="6" name="Content Placeholder 1">
            <a:extLst>
              <a:ext uri="{FF2B5EF4-FFF2-40B4-BE49-F238E27FC236}">
                <a16:creationId xmlns:a16="http://schemas.microsoft.com/office/drawing/2014/main" id="{1F01DE49-5620-98F5-132A-81DF9D9DB5B0}"/>
              </a:ext>
            </a:extLst>
          </p:cNvPr>
          <p:cNvSpPr>
            <a:spLocks noGrp="1"/>
          </p:cNvSpPr>
          <p:nvPr>
            <p:ph sz="quarter" idx="25" hasCustomPrompt="1"/>
          </p:nvPr>
        </p:nvSpPr>
        <p:spPr>
          <a:xfrm>
            <a:off x="768096"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p:txBody>
      </p:sp>
      <p:sp>
        <p:nvSpPr>
          <p:cNvPr id="16" name="Content Placeholder 2">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587460"/>
            <a:ext cx="3043236" cy="150536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7" name="Content Placeholder 3">
            <a:extLst>
              <a:ext uri="{FF2B5EF4-FFF2-40B4-BE49-F238E27FC236}">
                <a16:creationId xmlns:a16="http://schemas.microsoft.com/office/drawing/2014/main" id="{0349B463-A002-CADC-B028-A857A9D2B775}"/>
              </a:ext>
            </a:extLst>
          </p:cNvPr>
          <p:cNvSpPr>
            <a:spLocks noGrp="1"/>
          </p:cNvSpPr>
          <p:nvPr>
            <p:ph sz="quarter" idx="26" hasCustomPrompt="1"/>
          </p:nvPr>
        </p:nvSpPr>
        <p:spPr>
          <a:xfrm>
            <a:off x="4572000"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17" name="Content Placeholder 4">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72000" y="4587460"/>
            <a:ext cx="3044952"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a:p>
            <a:pPr lvl="0"/>
            <a:endParaRPr lang="en-US" noProof="0"/>
          </a:p>
        </p:txBody>
      </p:sp>
      <p:sp>
        <p:nvSpPr>
          <p:cNvPr id="8" name="Content Placeholder 5">
            <a:extLst>
              <a:ext uri="{FF2B5EF4-FFF2-40B4-BE49-F238E27FC236}">
                <a16:creationId xmlns:a16="http://schemas.microsoft.com/office/drawing/2014/main" id="{97B64D4C-EC56-7FFB-E206-D30E4C52DE50}"/>
              </a:ext>
            </a:extLst>
          </p:cNvPr>
          <p:cNvSpPr>
            <a:spLocks noGrp="1"/>
          </p:cNvSpPr>
          <p:nvPr>
            <p:ph sz="quarter" idx="27" hasCustomPrompt="1"/>
          </p:nvPr>
        </p:nvSpPr>
        <p:spPr>
          <a:xfrm>
            <a:off x="8381458" y="1527048"/>
            <a:ext cx="3043236" cy="28895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an icon to insert associated content (i.e., table, chart, picture or video). Images and video are available to download from brand.cgi.com.</a:t>
            </a:r>
          </a:p>
          <a:p>
            <a:pPr lvl="0"/>
            <a:endParaRPr lang="en-US" noProof="0"/>
          </a:p>
        </p:txBody>
      </p:sp>
      <p:sp>
        <p:nvSpPr>
          <p:cNvPr id="18" name="Content Placeholder 6">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382000" y="4587460"/>
            <a:ext cx="3043238" cy="150536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2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a:p>
            <a:pPr lvl="0"/>
            <a:endParaRPr lang="en-US" noProof="0"/>
          </a:p>
        </p:txBody>
      </p:sp>
      <p:sp>
        <p:nvSpPr>
          <p:cNvPr id="2" name="Footer Placeholder 1">
            <a:extLst>
              <a:ext uri="{FF2B5EF4-FFF2-40B4-BE49-F238E27FC236}">
                <a16:creationId xmlns:a16="http://schemas.microsoft.com/office/drawing/2014/main" id="{7C7B240D-EC07-BCEC-A132-C2589A9E1A4B}"/>
              </a:ext>
              <a:ext uri="{C183D7F6-B498-43B3-948B-1728B52AA6E4}">
                <adec:decorative xmlns:adec="http://schemas.microsoft.com/office/drawing/2017/decorative" val="1"/>
              </a:ext>
            </a:extLst>
          </p:cNvPr>
          <p:cNvSpPr>
            <a:spLocks noGrp="1"/>
          </p:cNvSpPr>
          <p:nvPr>
            <p:ph type="ftr" sz="quarter" idx="31"/>
          </p:nvPr>
        </p:nvSpPr>
        <p:spPr/>
        <p:txBody>
          <a:bodyPr/>
          <a:lstStyle/>
          <a:p>
            <a:endParaRPr lang="en-US" noProof="0"/>
          </a:p>
        </p:txBody>
      </p:sp>
      <p:sp>
        <p:nvSpPr>
          <p:cNvPr id="11" name="Slide Number Placeholder 10">
            <a:extLst>
              <a:ext uri="{FF2B5EF4-FFF2-40B4-BE49-F238E27FC236}">
                <a16:creationId xmlns:a16="http://schemas.microsoft.com/office/drawing/2014/main" id="{54326F86-700F-6DBD-58F6-906FF1E22AE8}"/>
              </a:ext>
              <a:ext uri="{C183D7F6-B498-43B3-948B-1728B52AA6E4}">
                <adec:decorative xmlns:adec="http://schemas.microsoft.com/office/drawing/2017/decorative" val="1"/>
              </a:ext>
            </a:extLst>
          </p:cNvPr>
          <p:cNvSpPr>
            <a:spLocks noGrp="1"/>
          </p:cNvSpPr>
          <p:nvPr>
            <p:ph type="sldNum" sz="quarter" idx="30"/>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342034079"/>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mparison x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163AD-C768-E2F0-CB6B-BF3797DF1E58}"/>
              </a:ext>
            </a:extLst>
          </p:cNvPr>
          <p:cNvSpPr>
            <a:spLocks noGrp="1"/>
          </p:cNvSpPr>
          <p:nvPr>
            <p:ph type="title" hasCustomPrompt="1"/>
          </p:nvPr>
        </p:nvSpPr>
        <p:spPr/>
        <p:txBody>
          <a:bodyPr/>
          <a:lstStyle/>
          <a:p>
            <a:r>
              <a:rPr lang="en-US"/>
              <a:t>Comparison slide with 4 columns + 4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2281237"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2096"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356616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353048"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635508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144000" y="1527175"/>
            <a:ext cx="228600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144000" y="2596896"/>
            <a:ext cx="2281236"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 name="Footer Placeholder 1">
            <a:extLst>
              <a:ext uri="{FF2B5EF4-FFF2-40B4-BE49-F238E27FC236}">
                <a16:creationId xmlns:a16="http://schemas.microsoft.com/office/drawing/2014/main" id="{0F1F58D9-2A99-AC15-43B6-ABC2F633C61D}"/>
              </a:ext>
              <a:ext uri="{C183D7F6-B498-43B3-948B-1728B52AA6E4}">
                <adec:decorative xmlns:adec="http://schemas.microsoft.com/office/drawing/2017/decorative" val="1"/>
              </a:ext>
            </a:extLst>
          </p:cNvPr>
          <p:cNvSpPr>
            <a:spLocks noGrp="1"/>
          </p:cNvSpPr>
          <p:nvPr>
            <p:ph type="ftr" sz="quarter" idx="28"/>
          </p:nvPr>
        </p:nvSpPr>
        <p:spPr/>
        <p:txBody>
          <a:bodyPr/>
          <a:lstStyle/>
          <a:p>
            <a:endParaRPr lang="en-US" noProof="0"/>
          </a:p>
        </p:txBody>
      </p:sp>
      <p:sp>
        <p:nvSpPr>
          <p:cNvPr id="8" name="Slide Number Placeholder 7">
            <a:extLst>
              <a:ext uri="{FF2B5EF4-FFF2-40B4-BE49-F238E27FC236}">
                <a16:creationId xmlns:a16="http://schemas.microsoft.com/office/drawing/2014/main" id="{9C4917EC-02AC-2660-29AF-216C61AD20B2}"/>
              </a:ext>
              <a:ext uri="{C183D7F6-B498-43B3-948B-1728B52AA6E4}">
                <adec:decorative xmlns:adec="http://schemas.microsoft.com/office/drawing/2017/decorative" val="1"/>
              </a:ext>
            </a:extLst>
          </p:cNvPr>
          <p:cNvSpPr>
            <a:spLocks noGrp="1"/>
          </p:cNvSpPr>
          <p:nvPr>
            <p:ph type="sldNum" sz="quarter" idx="2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44623096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ontent + footer">
    <p:bg>
      <p:bgPr>
        <a:solidFill>
          <a:srgbClr val="FFFFFF"/>
        </a:solidFill>
        <a:effectLst/>
      </p:bgPr>
    </p:bg>
    <p:spTree>
      <p:nvGrpSpPr>
        <p:cNvPr id="1" name=""/>
        <p:cNvGrpSpPr/>
        <p:nvPr/>
      </p:nvGrpSpPr>
      <p:grpSpPr>
        <a:xfrm>
          <a:off x="0" y="0"/>
          <a:ext cx="0" cy="0"/>
          <a:chOff x="0" y="0"/>
          <a:chExt cx="0" cy="0"/>
        </a:xfrm>
      </p:grpSpPr>
      <p:sp>
        <p:nvSpPr>
          <p:cNvPr id="20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2025 CGI Inc.</a:t>
            </a:r>
          </a:p>
        </p:txBody>
      </p:sp>
      <p:sp>
        <p:nvSpPr>
          <p:cNvPr id="20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20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205" name="Content slide with footer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footer – click to add title</a:t>
            </a:r>
          </a:p>
        </p:txBody>
      </p:sp>
      <p:sp>
        <p:nvSpPr>
          <p:cNvPr id="206" name="Body Level One…"/>
          <p:cNvSpPr txBox="1">
            <a:spLocks noGrp="1"/>
          </p:cNvSpPr>
          <p:nvPr>
            <p:ph type="body" idx="1" hasCustomPrompt="1"/>
          </p:nvPr>
        </p:nvSpPr>
        <p:spPr>
          <a:xfrm>
            <a:off x="766762" y="1527047"/>
            <a:ext cx="10658476" cy="3520441"/>
          </a:xfrm>
          <a:prstGeom prst="rect">
            <a:avLst/>
          </a:prstGeom>
        </p:spPr>
        <p:txBody>
          <a:bodyPr>
            <a:normAutofit/>
          </a:bodyPr>
          <a:lstStyle>
            <a:lvl2pPr marL="263525" indent="-263525">
              <a:buSzPct val="110000"/>
            </a:lvl2pPr>
            <a:lvl3pPr marL="566913" indent="-303388"/>
            <a:lvl4pPr marL="879872" indent="-343297"/>
            <a:lvl5pPr marL="1187677" indent="-376464"/>
          </a:lstStyle>
          <a:p>
            <a:r>
              <a:t>Click to add text or select an icon to insert associated content (i.e., table, chart, picture or video). Images and video are available to download from brand.cgi.com.</a:t>
            </a:r>
          </a:p>
          <a:p>
            <a:pPr lvl="1"/>
            <a:endParaRPr/>
          </a:p>
          <a:p>
            <a:pPr lvl="2"/>
            <a:endParaRPr/>
          </a:p>
          <a:p>
            <a:pPr lvl="3"/>
            <a:endParaRPr/>
          </a:p>
          <a:p>
            <a:pPr lvl="4"/>
            <a:endParaRPr/>
          </a:p>
        </p:txBody>
      </p:sp>
      <p:sp>
        <p:nvSpPr>
          <p:cNvPr id="207" name="Text Placeholder 9"/>
          <p:cNvSpPr>
            <a:spLocks noGrp="1"/>
          </p:cNvSpPr>
          <p:nvPr>
            <p:ph type="body" sz="quarter" idx="21"/>
          </p:nvPr>
        </p:nvSpPr>
        <p:spPr>
          <a:xfrm>
            <a:off x="768095" y="5349240"/>
            <a:ext cx="10661906" cy="740665"/>
          </a:xfrm>
          <a:prstGeom prst="rect">
            <a:avLst/>
          </a:prstGeom>
        </p:spPr>
        <p:txBody>
          <a:bodyPr>
            <a:normAutofit/>
          </a:bodyPr>
          <a:lstStyle/>
          <a:p>
            <a:pPr>
              <a:defRPr sz="1800"/>
            </a:pPr>
            <a:endParaRP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ison x5">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86B940-E6A0-53BD-76E5-3F59767B127D}"/>
              </a:ext>
            </a:extLst>
          </p:cNvPr>
          <p:cNvSpPr>
            <a:spLocks noGrp="1"/>
          </p:cNvSpPr>
          <p:nvPr>
            <p:ph type="title" hasCustomPrompt="1"/>
          </p:nvPr>
        </p:nvSpPr>
        <p:spPr/>
        <p:txBody>
          <a:bodyPr/>
          <a:lstStyle/>
          <a:p>
            <a:r>
              <a:rPr lang="en-US"/>
              <a:t>Comparison slide with 5 columns + 5 headings – click to add title</a:t>
            </a:r>
          </a:p>
        </p:txBody>
      </p:sp>
      <p:sp>
        <p:nvSpPr>
          <p:cNvPr id="5" name="Textbox title 1">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27175"/>
            <a:ext cx="1874520" cy="828811"/>
          </a:xfrm>
          <a:prstGeom prst="rect">
            <a:avLst/>
          </a:prstGeom>
        </p:spPr>
        <p:txBody>
          <a:bodyPr lIns="0" tIns="0" rIns="0" bIns="0" anchor="b">
            <a:noAutofit/>
          </a:bodyPr>
          <a:lstStyle>
            <a:lvl1pPr marL="0" indent="0">
              <a:buNone/>
              <a:defRPr sz="2000">
                <a:latin typeface="+mj-lt"/>
              </a:defRPr>
            </a:lvl1pPr>
          </a:lstStyle>
          <a:p>
            <a:pPr lvl="0"/>
            <a:r>
              <a:rPr lang="en-US" noProof="0"/>
              <a:t>Click to add heading</a:t>
            </a:r>
          </a:p>
        </p:txBody>
      </p:sp>
      <p:sp>
        <p:nvSpPr>
          <p:cNvPr id="7" name="Content Placeholder 1">
            <a:extLst>
              <a:ext uri="{FF2B5EF4-FFF2-40B4-BE49-F238E27FC236}">
                <a16:creationId xmlns:a16="http://schemas.microsoft.com/office/drawing/2014/main" id="{50812A03-61D4-6576-F299-AA737E4AB323}"/>
              </a:ext>
            </a:extLst>
          </p:cNvPr>
          <p:cNvSpPr>
            <a:spLocks noGrp="1"/>
          </p:cNvSpPr>
          <p:nvPr>
            <p:ph sz="quarter" idx="20" hasCustomPrompt="1"/>
          </p:nvPr>
        </p:nvSpPr>
        <p:spPr>
          <a:xfrm>
            <a:off x="765737"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5" name="Textbox title 2">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2962616"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0" name="Content Placeholder 2">
            <a:extLst>
              <a:ext uri="{FF2B5EF4-FFF2-40B4-BE49-F238E27FC236}">
                <a16:creationId xmlns:a16="http://schemas.microsoft.com/office/drawing/2014/main" id="{13DA1DF9-2B1D-FFD3-6085-B2E25AE04DF5}"/>
              </a:ext>
            </a:extLst>
          </p:cNvPr>
          <p:cNvSpPr>
            <a:spLocks noGrp="1"/>
          </p:cNvSpPr>
          <p:nvPr>
            <p:ph sz="quarter" idx="22" hasCustomPrompt="1"/>
          </p:nvPr>
        </p:nvSpPr>
        <p:spPr>
          <a:xfrm>
            <a:off x="2961846"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3" name="Textbox title 3">
            <a:extLst>
              <a:ext uri="{FF2B5EF4-FFF2-40B4-BE49-F238E27FC236}">
                <a16:creationId xmlns:a16="http://schemas.microsoft.com/office/drawing/2014/main" id="{4FFF4BFE-0073-ED16-634B-0B6BDEFA18E2}"/>
              </a:ext>
            </a:extLst>
          </p:cNvPr>
          <p:cNvSpPr>
            <a:spLocks noGrp="1"/>
          </p:cNvSpPr>
          <p:nvPr>
            <p:ph type="body" sz="quarter" idx="25" hasCustomPrompt="1"/>
          </p:nvPr>
        </p:nvSpPr>
        <p:spPr>
          <a:xfrm>
            <a:off x="5158469"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4" name="Content Placeholder 3">
            <a:extLst>
              <a:ext uri="{FF2B5EF4-FFF2-40B4-BE49-F238E27FC236}">
                <a16:creationId xmlns:a16="http://schemas.microsoft.com/office/drawing/2014/main" id="{969A739C-D330-3625-7AA0-907C0CFEC7C2}"/>
              </a:ext>
            </a:extLst>
          </p:cNvPr>
          <p:cNvSpPr>
            <a:spLocks noGrp="1"/>
          </p:cNvSpPr>
          <p:nvPr>
            <p:ph sz="quarter" idx="26" hasCustomPrompt="1"/>
          </p:nvPr>
        </p:nvSpPr>
        <p:spPr>
          <a:xfrm>
            <a:off x="5157955"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6" name="Textbox title 3">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7354322"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4" name="Content Placeholder 3">
            <a:extLst>
              <a:ext uri="{FF2B5EF4-FFF2-40B4-BE49-F238E27FC236}">
                <a16:creationId xmlns:a16="http://schemas.microsoft.com/office/drawing/2014/main" id="{4BEAA0E5-BD9F-0137-9891-EB0A8405A44E}"/>
              </a:ext>
            </a:extLst>
          </p:cNvPr>
          <p:cNvSpPr>
            <a:spLocks noGrp="1"/>
          </p:cNvSpPr>
          <p:nvPr>
            <p:ph sz="quarter" idx="23" hasCustomPrompt="1"/>
          </p:nvPr>
        </p:nvSpPr>
        <p:spPr>
          <a:xfrm>
            <a:off x="735406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7" name="Textbox titl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550174" y="1527175"/>
            <a:ext cx="1874520" cy="828811"/>
          </a:xfrm>
          <a:prstGeom prst="rect">
            <a:avLst/>
          </a:prstGeom>
        </p:spPr>
        <p:txBody>
          <a:bodyPr lIns="0" tIns="0" rIns="0" bIns="0" anchor="b">
            <a:noAutofit/>
          </a:bodyPr>
          <a:lstStyle>
            <a:lvl1pPr marL="0" indent="0">
              <a:buNone/>
              <a:defRPr sz="2000">
                <a:latin typeface="+mj-lt"/>
              </a:defRPr>
            </a:lvl1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Click to add heading</a:t>
            </a:r>
          </a:p>
        </p:txBody>
      </p:sp>
      <p:sp>
        <p:nvSpPr>
          <p:cNvPr id="16" name="Content Placeholder 4">
            <a:extLst>
              <a:ext uri="{FF2B5EF4-FFF2-40B4-BE49-F238E27FC236}">
                <a16:creationId xmlns:a16="http://schemas.microsoft.com/office/drawing/2014/main" id="{13766EE0-2835-554A-4436-60DF6FA56BD0}"/>
              </a:ext>
            </a:extLst>
          </p:cNvPr>
          <p:cNvSpPr>
            <a:spLocks noGrp="1"/>
          </p:cNvSpPr>
          <p:nvPr>
            <p:ph sz="quarter" idx="24" hasCustomPrompt="1"/>
          </p:nvPr>
        </p:nvSpPr>
        <p:spPr>
          <a:xfrm>
            <a:off x="9550174" y="2596896"/>
            <a:ext cx="1874520" cy="3493008"/>
          </a:xfrm>
          <a:prstGeom prst="rect">
            <a:avLst/>
          </a:prstGeom>
        </p:spPr>
        <p:txBody>
          <a:bodyPr lIns="0" tIns="0" rIns="0" bIns="0"/>
          <a:lstStyle>
            <a:lvl1pPr marL="0" indent="0">
              <a:buNone/>
              <a:defRPr sz="1600"/>
            </a:lvl1pPr>
            <a:lvl2pPr marL="0" indent="0">
              <a:lnSpc>
                <a:spcPct val="150000"/>
              </a:lnSpc>
              <a:buNone/>
              <a:defRPr sz="1600"/>
            </a:lvl2pPr>
            <a:lvl3pPr marL="287338" indent="-287338">
              <a:defRPr sz="1600"/>
            </a:lvl3pPr>
          </a:lstStyle>
          <a:p>
            <a:pPr lvl="1"/>
            <a:r>
              <a:rPr lang="en-US" noProof="0"/>
              <a:t>Click to add text</a:t>
            </a:r>
          </a:p>
          <a:p>
            <a:pPr lvl="2"/>
            <a:r>
              <a:rPr lang="en-US" noProof="0"/>
              <a:t>Second level</a:t>
            </a:r>
          </a:p>
          <a:p>
            <a:pPr lvl="1"/>
            <a:endParaRPr lang="en-US" noProof="0"/>
          </a:p>
          <a:p>
            <a:pPr lvl="1"/>
            <a:endParaRPr lang="en-US" noProof="0"/>
          </a:p>
        </p:txBody>
      </p:sp>
      <p:sp>
        <p:nvSpPr>
          <p:cNvPr id="2" name="Footer Placeholder 1">
            <a:extLst>
              <a:ext uri="{FF2B5EF4-FFF2-40B4-BE49-F238E27FC236}">
                <a16:creationId xmlns:a16="http://schemas.microsoft.com/office/drawing/2014/main" id="{B8D49C1D-8B0E-1BD4-61F5-F8E3EF4993DB}"/>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US" noProof="0"/>
          </a:p>
        </p:txBody>
      </p:sp>
      <p:sp>
        <p:nvSpPr>
          <p:cNvPr id="12" name="Slide Number Placeholder 11">
            <a:extLst>
              <a:ext uri="{FF2B5EF4-FFF2-40B4-BE49-F238E27FC236}">
                <a16:creationId xmlns:a16="http://schemas.microsoft.com/office/drawing/2014/main" id="{34A65B4A-1014-D76A-81D8-0C8244F33ADB}"/>
              </a:ext>
              <a:ext uri="{C183D7F6-B498-43B3-948B-1728B52AA6E4}">
                <adec:decorative xmlns:adec="http://schemas.microsoft.com/office/drawing/2017/decorative" val="1"/>
              </a:ext>
            </a:extLst>
          </p:cNvPr>
          <p:cNvSpPr>
            <a:spLocks noGrp="1"/>
          </p:cNvSpPr>
          <p:nvPr>
            <p:ph type="sldNum" sz="quarter" idx="2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91124604"/>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rge image right+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0E22E1-2CCF-9AA7-4663-E0C5B011C1A9}"/>
              </a:ext>
            </a:extLst>
          </p:cNvPr>
          <p:cNvSpPr>
            <a:spLocks noGrp="1"/>
          </p:cNvSpPr>
          <p:nvPr>
            <p:ph type="title" hasCustomPrompt="1"/>
          </p:nvPr>
        </p:nvSpPr>
        <p:spPr>
          <a:xfrm>
            <a:off x="766763" y="682514"/>
            <a:ext cx="4572000" cy="532765"/>
          </a:xfrm>
        </p:spPr>
        <p:txBody>
          <a:bodyPr/>
          <a:lstStyle/>
          <a:p>
            <a:r>
              <a:rPr lang="en-US"/>
              <a:t>Click to add 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hasCustomPrompt="1"/>
          </p:nvPr>
        </p:nvSpPr>
        <p:spPr>
          <a:xfrm>
            <a:off x="766763" y="1527175"/>
            <a:ext cx="4567237" cy="456565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p:txBody>
      </p:sp>
      <p:sp>
        <p:nvSpPr>
          <p:cNvPr id="4" name="Picture Placeholder 20" descr="Image placeholder. Click icon to add image. Images are available to download from the Brand Source image library.&#10;">
            <a:extLst>
              <a:ext uri="{FF2B5EF4-FFF2-40B4-BE49-F238E27FC236}">
                <a16:creationId xmlns:a16="http://schemas.microsoft.com/office/drawing/2014/main" id="{3A8E2A17-934C-7740-A581-F2AA6728D744}"/>
              </a:ext>
              <a:ext uri="{C183D7F6-B498-43B3-948B-1728B52AA6E4}">
                <adec:decorative xmlns:adec="http://schemas.microsoft.com/office/drawing/2017/decorative" val="0"/>
              </a:ext>
            </a:extLst>
          </p:cNvPr>
          <p:cNvSpPr>
            <a:spLocks noGrp="1"/>
          </p:cNvSpPr>
          <p:nvPr>
            <p:ph type="pic" sz="quarter" idx="14" hasCustomPrompt="1"/>
          </p:nvPr>
        </p:nvSpPr>
        <p:spPr>
          <a:xfrm>
            <a:off x="6096000" y="765176"/>
            <a:ext cx="5329239" cy="5327650"/>
          </a:xfrm>
          <a:prstGeom prst="rect">
            <a:avLst/>
          </a:prstGeom>
        </p:spPr>
        <p:txBody>
          <a:bodyPr lIns="91440" tIns="45720" rIns="91440" bIns="45720">
            <a:noAutofit/>
          </a:bodyPr>
          <a:lstStyle>
            <a:lvl1pPr marL="0" indent="0">
              <a:spcBef>
                <a:spcPts val="500"/>
              </a:spcBef>
              <a:buNone/>
              <a:defRPr lang="en-GB" sz="1800" kern="1200" baseline="0" noProof="0" smtClean="0">
                <a:solidFill>
                  <a:schemeClr val="tx1"/>
                </a:solidFill>
                <a:latin typeface="+mn-lt"/>
                <a:ea typeface="+mn-ea"/>
                <a:cs typeface="+mn-cs"/>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A2777F67-088D-169E-D23B-911C753C5CE2}"/>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US" noProof="0"/>
          </a:p>
        </p:txBody>
      </p:sp>
      <p:sp>
        <p:nvSpPr>
          <p:cNvPr id="10" name="Slide Number Placeholder 9">
            <a:extLst>
              <a:ext uri="{FF2B5EF4-FFF2-40B4-BE49-F238E27FC236}">
                <a16:creationId xmlns:a16="http://schemas.microsoft.com/office/drawing/2014/main" id="{B0190D9E-5F99-B4FA-2E16-8DFE9960A3B1}"/>
              </a:ext>
              <a:ext uri="{C183D7F6-B498-43B3-948B-1728B52AA6E4}">
                <adec:decorative xmlns:adec="http://schemas.microsoft.com/office/drawing/2017/decorative" val="1"/>
              </a:ext>
            </a:extLst>
          </p:cNvPr>
          <p:cNvSpPr>
            <a:spLocks noGrp="1"/>
          </p:cNvSpPr>
          <p:nvPr>
            <p:ph type="sldNum" sz="quarter" idx="20"/>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914195750"/>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Large title +righ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66764" y="619403"/>
            <a:ext cx="4567237"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Click to add 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567237" cy="2663825"/>
          </a:xfrm>
          <a:prstGeom prst="rect">
            <a:avLst/>
          </a:prstGeom>
          <a:noFill/>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84A30FA9-EFE0-BD49-888A-59263379F2F6}"/>
              </a:ext>
              <a:ext uri="{C183D7F6-B498-43B3-948B-1728B52AA6E4}">
                <adec:decorative xmlns:adec="http://schemas.microsoft.com/office/drawing/2017/decorative" val="0"/>
              </a:ext>
            </a:extLst>
          </p:cNvPr>
          <p:cNvSpPr>
            <a:spLocks noGrp="1"/>
          </p:cNvSpPr>
          <p:nvPr>
            <p:ph type="pic" sz="quarter" idx="18" hasCustomPrompt="1"/>
          </p:nvPr>
        </p:nvSpPr>
        <p:spPr>
          <a:xfrm>
            <a:off x="6096000" y="765174"/>
            <a:ext cx="5329239" cy="5327651"/>
          </a:xfrm>
          <a:prstGeom prst="rect">
            <a:avLst/>
          </a:prstGeom>
        </p:spPr>
        <p:txBody>
          <a:bodyPr anchor="t" anchorCtr="0">
            <a:noAutofit/>
          </a:bodyPr>
          <a:lstStyle>
            <a:lvl1pPr marL="0" indent="0" algn="l">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4AD02D09-217C-4FEB-7C49-069EB2FC1E2B}"/>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10" name="Slide Number Placeholder 9">
            <a:extLst>
              <a:ext uri="{FF2B5EF4-FFF2-40B4-BE49-F238E27FC236}">
                <a16:creationId xmlns:a16="http://schemas.microsoft.com/office/drawing/2014/main" id="{5D94A19A-67D7-850F-8887-B4BFAF0A2CED}"/>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305351095"/>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Large title+right graphic devic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67700" y="619403"/>
            <a:ext cx="4556776"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Click to add title</a:t>
            </a: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hasCustomPrompt="1"/>
          </p:nvPr>
        </p:nvSpPr>
        <p:spPr>
          <a:xfrm>
            <a:off x="766763" y="3429000"/>
            <a:ext cx="4567237"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mn-lt"/>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6" name="Picture placeholder 8" descr="Image placeholder. Click icon to add image. Images are available to download from the Brand Source image library.&#10;">
            <a:extLst>
              <a:ext uri="{FF2B5EF4-FFF2-40B4-BE49-F238E27FC236}">
                <a16:creationId xmlns:a16="http://schemas.microsoft.com/office/drawing/2014/main" id="{C4B7093F-77F3-3449-9E60-BC70230FC0A3}"/>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6096000"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a:cs typeface="Arial" pitchFamily="34" charset="0"/>
              </a:rPr>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ADB4C667-0FA7-D609-1ADA-EB0C16E0746E}"/>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9" name="Slide Number Placeholder 8">
            <a:extLst>
              <a:ext uri="{FF2B5EF4-FFF2-40B4-BE49-F238E27FC236}">
                <a16:creationId xmlns:a16="http://schemas.microsoft.com/office/drawing/2014/main" id="{B2D0C67A-81E4-24D5-8D9F-71A927E7E326}"/>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541902709"/>
      </p:ext>
    </p:extLst>
  </p:cSld>
  <p:clrMapOvr>
    <a:masterClrMapping/>
  </p:clrMapOvr>
  <p:transition/>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Large image left+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58000" y="684000"/>
            <a:ext cx="4568023" cy="530352"/>
          </a:xfrm>
          <a:prstGeom prst="rect">
            <a:avLst/>
          </a:prstGeom>
        </p:spPr>
        <p:txBody>
          <a:bodyPr vert="horz" lIns="0" tIns="0" rIns="0" bIns="0" rtlCol="0" anchor="t" anchorCtr="0">
            <a:noAutofit/>
          </a:bodyPr>
          <a:lstStyle>
            <a:lvl1pPr>
              <a:defRPr>
                <a:solidFill>
                  <a:schemeClr val="tx1"/>
                </a:solidFill>
              </a:defRPr>
            </a:lvl1pPr>
          </a:lstStyle>
          <a:p>
            <a:r>
              <a:rPr lang="en-US" noProof="0"/>
              <a:t>Click to add title</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BDBF016D-4A07-3C4E-84B2-4A358A221DCF}"/>
              </a:ext>
              <a:ext uri="{C183D7F6-B498-43B3-948B-1728B52AA6E4}">
                <adec:decorative xmlns:adec="http://schemas.microsoft.com/office/drawing/2017/decorative" val="0"/>
              </a:ext>
            </a:extLst>
          </p:cNvPr>
          <p:cNvSpPr>
            <a:spLocks noGrp="1"/>
          </p:cNvSpPr>
          <p:nvPr>
            <p:ph type="pic" sz="quarter" idx="18" hasCustomPrompt="1"/>
          </p:nvPr>
        </p:nvSpPr>
        <p:spPr>
          <a:xfrm>
            <a:off x="766763" y="765175"/>
            <a:ext cx="5329237" cy="5327650"/>
          </a:xfrm>
          <a:prstGeom prst="rect">
            <a:avLst/>
          </a:prstGeom>
        </p:spPr>
        <p:txBody>
          <a:bodyPr anchor="t" anchorCtr="0">
            <a:noAutofit/>
          </a:bodyPr>
          <a:lstStyle>
            <a:lvl1pPr marL="0" indent="0" algn="l">
              <a:buNone/>
              <a:defRPr sz="1800">
                <a:latin typeface="+mn-lt"/>
                <a:sym typeface="Wingdings" panose="05000000000000000000" pitchFamily="2" charset="2"/>
              </a:defRPr>
            </a:lvl1pPr>
          </a:lstStyle>
          <a:p>
            <a:r>
              <a:rPr lang="en-US" noProof="0"/>
              <a:t>Click icon to add image. Images are available to download from the Brand Source image library  brand.cgi.com</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hasCustomPrompt="1"/>
          </p:nvPr>
        </p:nvSpPr>
        <p:spPr>
          <a:xfrm>
            <a:off x="6858000" y="1527175"/>
            <a:ext cx="4566107"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500"/>
              </a:spcBef>
              <a:spcAft>
                <a:spcPts val="0"/>
              </a:spcAft>
              <a:buClr>
                <a:schemeClr val="tx1"/>
              </a:buClr>
              <a:buSzPct val="110000"/>
              <a:buFont typeface="Arial" pitchFamily="34" charset="0"/>
              <a:buNone/>
              <a:tabLst/>
              <a:defRPr/>
            </a:pPr>
            <a:r>
              <a:rPr lang="en-US" noProof="0"/>
              <a:t>Click to add text or select icon to insert content.</a:t>
            </a:r>
          </a:p>
          <a:p>
            <a:pPr lvl="0"/>
            <a:endParaRPr lang="en-US" noProof="0"/>
          </a:p>
        </p:txBody>
      </p:sp>
      <p:sp>
        <p:nvSpPr>
          <p:cNvPr id="2" name="Footer Placeholder 1">
            <a:extLst>
              <a:ext uri="{FF2B5EF4-FFF2-40B4-BE49-F238E27FC236}">
                <a16:creationId xmlns:a16="http://schemas.microsoft.com/office/drawing/2014/main" id="{EFCFB3ED-7781-D4EF-E83D-C48F05F58FB6}"/>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10" name="Slide Number Placeholder 9">
            <a:extLst>
              <a:ext uri="{FF2B5EF4-FFF2-40B4-BE49-F238E27FC236}">
                <a16:creationId xmlns:a16="http://schemas.microsoft.com/office/drawing/2014/main" id="{D049E518-0D49-2B58-4476-F2561B342B8E}"/>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714938921"/>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Large title +left imag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58001" y="621792"/>
            <a:ext cx="4567238"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Click to add title</a:t>
            </a:r>
          </a:p>
        </p:txBody>
      </p:sp>
      <p:sp>
        <p:nvSpPr>
          <p:cNvPr id="6" name="Picture Placeholder 2" descr="Image placeholder. Click icon to add image. Images are available to download from the Brand Source image library.&#10;">
            <a:extLst>
              <a:ext uri="{FF2B5EF4-FFF2-40B4-BE49-F238E27FC236}">
                <a16:creationId xmlns:a16="http://schemas.microsoft.com/office/drawing/2014/main" id="{A46A2561-43A0-D843-B868-9E14FD55F20B}"/>
              </a:ext>
              <a:ext uri="{C183D7F6-B498-43B3-948B-1728B52AA6E4}">
                <adec:decorative xmlns:adec="http://schemas.microsoft.com/office/drawing/2017/decorative" val="0"/>
              </a:ext>
            </a:extLst>
          </p:cNvPr>
          <p:cNvSpPr>
            <a:spLocks noGrp="1"/>
          </p:cNvSpPr>
          <p:nvPr>
            <p:ph type="pic" sz="quarter" idx="18" hasCustomPrompt="1"/>
          </p:nvPr>
        </p:nvSpPr>
        <p:spPr>
          <a:xfrm>
            <a:off x="766763" y="765175"/>
            <a:ext cx="5329237" cy="5327650"/>
          </a:xfrm>
          <a:prstGeom prst="rect">
            <a:avLst/>
          </a:prstGeom>
        </p:spPr>
        <p:txBody>
          <a:bodyPr anchor="t" anchorCtr="0">
            <a:noAutofit/>
          </a:bodyPr>
          <a:lstStyle>
            <a:lvl1pPr marL="0" indent="0" algn="l">
              <a:buNone/>
              <a:defRPr sz="1800">
                <a:latin typeface="+mn-lt"/>
                <a:sym typeface="Wingdings" panose="05000000000000000000" pitchFamily="2" charset="2"/>
              </a:defRPr>
            </a:lvl1pPr>
          </a:lstStyle>
          <a:p>
            <a:r>
              <a:rPr lang="en-US" noProof="0"/>
              <a:t>Click icon to add image. Images are available to download from the Brand Source image library  brand.cgi.com</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hasCustomPrompt="1"/>
          </p:nvPr>
        </p:nvSpPr>
        <p:spPr>
          <a:xfrm>
            <a:off x="6858001" y="3429000"/>
            <a:ext cx="4567238" cy="266090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mn-lt"/>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2" name="Footer Placeholder 1">
            <a:extLst>
              <a:ext uri="{FF2B5EF4-FFF2-40B4-BE49-F238E27FC236}">
                <a16:creationId xmlns:a16="http://schemas.microsoft.com/office/drawing/2014/main" id="{1BB5AD0C-44EC-32B8-F1EF-E2197F69C25A}"/>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US" noProof="0"/>
          </a:p>
        </p:txBody>
      </p:sp>
      <p:sp>
        <p:nvSpPr>
          <p:cNvPr id="10" name="Slide Number Placeholder 9">
            <a:extLst>
              <a:ext uri="{FF2B5EF4-FFF2-40B4-BE49-F238E27FC236}">
                <a16:creationId xmlns:a16="http://schemas.microsoft.com/office/drawing/2014/main" id="{C26774E6-82FA-9467-E28A-C4CC98B3DEA3}"/>
              </a:ext>
              <a:ext uri="{C183D7F6-B498-43B3-948B-1728B52AA6E4}">
                <adec:decorative xmlns:adec="http://schemas.microsoft.com/office/drawing/2017/decorative" val="1"/>
              </a:ext>
            </a:extLst>
          </p:cNvPr>
          <p:cNvSpPr>
            <a:spLocks noGrp="1"/>
          </p:cNvSpPr>
          <p:nvPr>
            <p:ph type="sldNum" sz="quarter" idx="2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088566488"/>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arge graphic device left+content">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83A3C21-1796-71D9-30EA-EAA78864551D}"/>
              </a:ext>
            </a:extLst>
          </p:cNvPr>
          <p:cNvSpPr>
            <a:spLocks noGrp="1"/>
          </p:cNvSpPr>
          <p:nvPr>
            <p:ph type="title" hasCustomPrompt="1"/>
          </p:nvPr>
        </p:nvSpPr>
        <p:spPr>
          <a:xfrm>
            <a:off x="6858000" y="621792"/>
            <a:ext cx="4572000" cy="2514600"/>
          </a:xfrm>
        </p:spPr>
        <p:txBody>
          <a:bodyPr>
            <a:noAutofit/>
          </a:bodyPr>
          <a:lstStyle>
            <a:lvl1pPr>
              <a:defRPr sz="4800"/>
            </a:lvl1pPr>
          </a:lstStyle>
          <a:p>
            <a:r>
              <a:rPr lang="en-US" noProof="0"/>
              <a:t>Click to add title</a:t>
            </a:r>
          </a:p>
        </p:txBody>
      </p:sp>
      <p:sp>
        <p:nvSpPr>
          <p:cNvPr id="3" name="Picture placeholder 8" descr="Image placeholder. Click icon to add image. Images are available to download from the Brand Source image library.&#10;">
            <a:extLst>
              <a:ext uri="{FF2B5EF4-FFF2-40B4-BE49-F238E27FC236}">
                <a16:creationId xmlns:a16="http://schemas.microsoft.com/office/drawing/2014/main" id="{A421830E-43AD-2D8E-C6C8-BCE3A9BF6F1E}"/>
              </a:ext>
              <a:ext uri="{C183D7F6-B498-43B3-948B-1728B52AA6E4}">
                <adec:decorative xmlns:adec="http://schemas.microsoft.com/office/drawing/2017/decorative" val="0"/>
              </a:ext>
            </a:extLst>
          </p:cNvPr>
          <p:cNvSpPr>
            <a:spLocks noGrp="1" noChangeAspect="1"/>
          </p:cNvSpPr>
          <p:nvPr>
            <p:ph type="pic" sz="quarter" idx="15" hasCustomPrompt="1"/>
          </p:nvPr>
        </p:nvSpPr>
        <p:spPr>
          <a:xfrm>
            <a:off x="768096" y="765175"/>
            <a:ext cx="5332037" cy="5332038"/>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a:noFill/>
        </p:spPr>
        <p:txBody>
          <a:bodyPr wrap="square">
            <a:noAutofit/>
          </a:bodyPr>
          <a:lstStyle>
            <a:lvl1pPr marL="0" indent="0">
              <a:buNone/>
              <a:defRPr sz="1800">
                <a:sym typeface="Wingdings" panose="05000000000000000000" pitchFamily="2" charset="2"/>
              </a:defRPr>
            </a:lvl1pPr>
          </a:lstStyle>
          <a:p>
            <a:r>
              <a:rPr lang="en-US" sz="1800" noProof="0">
                <a:cs typeface="Arial" pitchFamily="34" charset="0"/>
              </a:rPr>
              <a:t>Click icon to add image. Images are available to download from the Brand Source image library  brand.cgi.com</a:t>
            </a:r>
          </a:p>
        </p:txBody>
      </p:sp>
      <p:sp>
        <p:nvSpPr>
          <p:cNvPr id="7" name="Content Placeholder 20">
            <a:extLst>
              <a:ext uri="{FF2B5EF4-FFF2-40B4-BE49-F238E27FC236}">
                <a16:creationId xmlns:a16="http://schemas.microsoft.com/office/drawing/2014/main" id="{0E9648EC-C942-EFC6-8E33-CAB1FAB99C7C}"/>
              </a:ext>
            </a:extLst>
          </p:cNvPr>
          <p:cNvSpPr>
            <a:spLocks noGrp="1"/>
          </p:cNvSpPr>
          <p:nvPr>
            <p:ph sz="quarter" idx="20" hasCustomPrompt="1"/>
          </p:nvPr>
        </p:nvSpPr>
        <p:spPr>
          <a:xfrm>
            <a:off x="6858002" y="3429000"/>
            <a:ext cx="4567237" cy="26609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icon to insert content.</a:t>
            </a:r>
          </a:p>
        </p:txBody>
      </p:sp>
      <p:sp>
        <p:nvSpPr>
          <p:cNvPr id="2" name="Footer Placeholder 1">
            <a:extLst>
              <a:ext uri="{FF2B5EF4-FFF2-40B4-BE49-F238E27FC236}">
                <a16:creationId xmlns:a16="http://schemas.microsoft.com/office/drawing/2014/main" id="{5F2D5990-B71C-813A-9F27-4810CBA2E1F3}"/>
              </a:ext>
              <a:ext uri="{C183D7F6-B498-43B3-948B-1728B52AA6E4}">
                <adec:decorative xmlns:adec="http://schemas.microsoft.com/office/drawing/2017/decorative" val="1"/>
              </a:ext>
            </a:extLst>
          </p:cNvPr>
          <p:cNvSpPr>
            <a:spLocks noGrp="1"/>
          </p:cNvSpPr>
          <p:nvPr>
            <p:ph type="ftr" sz="quarter" idx="24"/>
          </p:nvPr>
        </p:nvSpPr>
        <p:spPr/>
        <p:txBody>
          <a:bodyPr/>
          <a:lstStyle/>
          <a:p>
            <a:endParaRPr lang="en-US" noProof="0"/>
          </a:p>
        </p:txBody>
      </p:sp>
      <p:sp>
        <p:nvSpPr>
          <p:cNvPr id="12" name="Slide Number Placeholder 11">
            <a:extLst>
              <a:ext uri="{FF2B5EF4-FFF2-40B4-BE49-F238E27FC236}">
                <a16:creationId xmlns:a16="http://schemas.microsoft.com/office/drawing/2014/main" id="{1463B1C6-8C17-350A-261D-406041A96245}"/>
              </a:ext>
              <a:ext uri="{C183D7F6-B498-43B3-948B-1728B52AA6E4}">
                <adec:decorative xmlns:adec="http://schemas.microsoft.com/office/drawing/2017/decorative" val="1"/>
              </a:ext>
            </a:extLst>
          </p:cNvPr>
          <p:cNvSpPr>
            <a:spLocks noGrp="1"/>
          </p:cNvSpPr>
          <p:nvPr>
            <p:ph type="sldNum" sz="quarter" idx="23"/>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984057081"/>
      </p:ext>
    </p:extLst>
  </p:cSld>
  <p:clrMapOvr>
    <a:masterClrMapping/>
  </p:clrMapOvr>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mputer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lIns="0"/>
          <a:lstStyle>
            <a:lvl1pPr>
              <a:defRPr/>
            </a:lvl1pPr>
          </a:lstStyle>
          <a:p>
            <a:r>
              <a:rPr lang="en-US" noProof="0"/>
              <a:t>Content slide with editable computer screen – click to add title</a:t>
            </a:r>
          </a:p>
        </p:txBody>
      </p:sp>
      <p:pic>
        <p:nvPicPr>
          <p:cNvPr id="4" name="Picture 3">
            <a:extLst>
              <a:ext uri="{FF2B5EF4-FFF2-40B4-BE49-F238E27FC236}">
                <a16:creationId xmlns:a16="http://schemas.microsoft.com/office/drawing/2014/main" id="{8CACD659-21BD-FF75-6930-8221A796EB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0545" y="1594918"/>
            <a:ext cx="5404149" cy="4580569"/>
          </a:xfrm>
          <a:prstGeom prst="rect">
            <a:avLst/>
          </a:prstGeom>
        </p:spPr>
      </p:pic>
      <p:sp>
        <p:nvSpPr>
          <p:cNvPr id="3" name="Footer Placeholder 2">
            <a:extLst>
              <a:ext uri="{FF2B5EF4-FFF2-40B4-BE49-F238E27FC236}">
                <a16:creationId xmlns:a16="http://schemas.microsoft.com/office/drawing/2014/main" id="{CCD897C4-E2F2-4CF8-5229-A76A4CC36652}"/>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13B1A9B0-8D59-83A5-4DBA-D7CE9A694A31}"/>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a:p>
        </p:txBody>
      </p:sp>
      <p:sp>
        <p:nvSpPr>
          <p:cNvPr id="7" name="Picture Placeholder 6">
            <a:extLst>
              <a:ext uri="{FF2B5EF4-FFF2-40B4-BE49-F238E27FC236}">
                <a16:creationId xmlns:a16="http://schemas.microsoft.com/office/drawing/2014/main" id="{52F58082-4E21-8983-9822-25F161D8E6C4}"/>
              </a:ext>
            </a:extLst>
          </p:cNvPr>
          <p:cNvSpPr>
            <a:spLocks noGrp="1"/>
          </p:cNvSpPr>
          <p:nvPr>
            <p:ph type="pic" sz="quarter" idx="24"/>
          </p:nvPr>
        </p:nvSpPr>
        <p:spPr>
          <a:xfrm>
            <a:off x="6199632" y="1783080"/>
            <a:ext cx="5038344" cy="2907792"/>
          </a:xfrm>
        </p:spPr>
        <p:txBody>
          <a:bodyPr lIns="91440" tIns="91440" rIns="91440" bIns="91440"/>
          <a:lstStyle>
            <a:lvl1pPr>
              <a:defRPr sz="2000"/>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noProof="0"/>
              <a:t>Click icon to add picture</a:t>
            </a:r>
          </a:p>
        </p:txBody>
      </p:sp>
      <p:sp>
        <p:nvSpPr>
          <p:cNvPr id="5" name="Content Placeholder 20">
            <a:extLst>
              <a:ext uri="{FF2B5EF4-FFF2-40B4-BE49-F238E27FC236}">
                <a16:creationId xmlns:a16="http://schemas.microsoft.com/office/drawing/2014/main" id="{7A5DC591-0F3B-CC93-78B8-9BED5DE66560}"/>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spTree>
    <p:extLst>
      <p:ext uri="{BB962C8B-B14F-4D97-AF65-F5344CB8AC3E}">
        <p14:creationId xmlns:p14="http://schemas.microsoft.com/office/powerpoint/2010/main" val="2930033439"/>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ptop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a:t>Content slide with editable laptop screen – click to add title</a:t>
            </a:r>
          </a:p>
        </p:txBody>
      </p:sp>
      <p:sp>
        <p:nvSpPr>
          <p:cNvPr id="14" name="Content Placeholder 20">
            <a:extLst>
              <a:ext uri="{FF2B5EF4-FFF2-40B4-BE49-F238E27FC236}">
                <a16:creationId xmlns:a16="http://schemas.microsoft.com/office/drawing/2014/main" id="{27B262E3-C2DF-AD9E-2069-876FCA1C8464}"/>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pic>
        <p:nvPicPr>
          <p:cNvPr id="4" name="Laptop" descr="Laptop">
            <a:extLst>
              <a:ext uri="{FF2B5EF4-FFF2-40B4-BE49-F238E27FC236}">
                <a16:creationId xmlns:a16="http://schemas.microsoft.com/office/drawing/2014/main" id="{2AADE652-AE35-AFBD-A1C4-B2BCED871A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8171" y="1532674"/>
            <a:ext cx="6913829" cy="4413037"/>
          </a:xfrm>
          <a:prstGeom prst="rect">
            <a:avLst/>
          </a:prstGeom>
        </p:spPr>
      </p:pic>
      <p:sp>
        <p:nvSpPr>
          <p:cNvPr id="5" name="Picture Placeholder 2" descr="Photograph of information aligning with slide content, displayed on a computer screen.">
            <a:extLst>
              <a:ext uri="{FF2B5EF4-FFF2-40B4-BE49-F238E27FC236}">
                <a16:creationId xmlns:a16="http://schemas.microsoft.com/office/drawing/2014/main" id="{91948F71-FA03-3475-4DF8-8A1530870041}"/>
              </a:ext>
              <a:ext uri="{C183D7F6-B498-43B3-948B-1728B52AA6E4}">
                <adec:decorative xmlns:adec="http://schemas.microsoft.com/office/drawing/2017/decorative" val="0"/>
              </a:ext>
            </a:extLst>
          </p:cNvPr>
          <p:cNvSpPr>
            <a:spLocks noGrp="1"/>
          </p:cNvSpPr>
          <p:nvPr>
            <p:ph type="pic" sz="quarter" idx="24"/>
          </p:nvPr>
        </p:nvSpPr>
        <p:spPr>
          <a:xfrm>
            <a:off x="6629400" y="1767176"/>
            <a:ext cx="5562600" cy="3607904"/>
          </a:xfrm>
          <a:prstGeom prst="rect">
            <a:avLst/>
          </a:prstGeom>
          <a:noFill/>
        </p:spPr>
        <p:txBody>
          <a:bodyPr lIns="91440" tIns="91440" rIns="91440" bIns="91440" anchor="t" anchorCtr="0">
            <a:normAutofit/>
          </a:bodyPr>
          <a:lstStyle>
            <a:lvl1pPr marL="0" indent="0" algn="l">
              <a:buNone/>
              <a:defRPr sz="2000"/>
            </a:lvl1pPr>
          </a:lstStyle>
          <a:p>
            <a:r>
              <a:rPr lang="en-US" noProof="0"/>
              <a:t>Click icon to add picture</a:t>
            </a:r>
          </a:p>
        </p:txBody>
      </p:sp>
      <p:sp>
        <p:nvSpPr>
          <p:cNvPr id="3" name="Footer Placeholder 2">
            <a:extLst>
              <a:ext uri="{FF2B5EF4-FFF2-40B4-BE49-F238E27FC236}">
                <a16:creationId xmlns:a16="http://schemas.microsoft.com/office/drawing/2014/main" id="{6E47998D-D816-211C-2B52-20DC56458634}"/>
              </a:ext>
              <a:ext uri="{C183D7F6-B498-43B3-948B-1728B52AA6E4}">
                <adec:decorative xmlns:adec="http://schemas.microsoft.com/office/drawing/2017/decorative" val="0"/>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53447895-D093-DE49-C329-17565F7FABBB}"/>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176984301"/>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t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a:noFill/>
        </p:spPr>
        <p:txBody>
          <a:bodyPr/>
          <a:lstStyle>
            <a:lvl1pPr>
              <a:defRPr/>
            </a:lvl1pPr>
          </a:lstStyle>
          <a:p>
            <a:r>
              <a:rPr lang="en-US" noProof="0"/>
              <a:t>Content slide with editable tablet screen – click to add title</a:t>
            </a:r>
          </a:p>
        </p:txBody>
      </p:sp>
      <p:pic>
        <p:nvPicPr>
          <p:cNvPr id="4" name="Picture 3" descr="Tablet with blank screen.">
            <a:extLst>
              <a:ext uri="{FF2B5EF4-FFF2-40B4-BE49-F238E27FC236}">
                <a16:creationId xmlns:a16="http://schemas.microsoft.com/office/drawing/2014/main" id="{CD542B68-861B-4C30-90C5-5016FA3109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44053" y="1578394"/>
            <a:ext cx="4075070" cy="4642813"/>
          </a:xfrm>
          <a:prstGeom prst="rect">
            <a:avLst/>
          </a:prstGeom>
        </p:spPr>
      </p:pic>
      <p:sp>
        <p:nvSpPr>
          <p:cNvPr id="11" name="Picture Placeholder 2" descr="Placeholder to add picture of information aligning with slide content, displayed on a tablet screen.">
            <a:extLst>
              <a:ext uri="{FF2B5EF4-FFF2-40B4-BE49-F238E27FC236}">
                <a16:creationId xmlns:a16="http://schemas.microsoft.com/office/drawing/2014/main" id="{08B77F00-A11D-0CF2-7AE7-A86D95DA19EA}"/>
              </a:ext>
              <a:ext uri="{C183D7F6-B498-43B3-948B-1728B52AA6E4}">
                <adec:decorative xmlns:adec="http://schemas.microsoft.com/office/drawing/2017/decorative" val="0"/>
              </a:ext>
            </a:extLst>
          </p:cNvPr>
          <p:cNvSpPr>
            <a:spLocks noGrp="1"/>
          </p:cNvSpPr>
          <p:nvPr>
            <p:ph type="pic" sz="quarter" idx="18"/>
          </p:nvPr>
        </p:nvSpPr>
        <p:spPr>
          <a:xfrm>
            <a:off x="7022592" y="1920240"/>
            <a:ext cx="2907792" cy="3749040"/>
          </a:xfrm>
          <a:prstGeom prst="rect">
            <a:avLst/>
          </a:prstGeom>
          <a:noFill/>
          <a:ln>
            <a:noFill/>
          </a:ln>
        </p:spPr>
        <p:txBody>
          <a:bodyPr lIns="91440" tIns="91440" rIns="91440" bIns="91440" anchor="t" anchorCtr="0"/>
          <a:lstStyle>
            <a:lvl1pPr marL="0" indent="0" algn="ctr">
              <a:buNone/>
              <a:defRPr sz="2000"/>
            </a:lvl1pPr>
          </a:lstStyle>
          <a:p>
            <a:r>
              <a:rPr lang="en-US" noProof="0"/>
              <a:t>Click icon to add picture</a:t>
            </a:r>
          </a:p>
        </p:txBody>
      </p:sp>
      <p:sp>
        <p:nvSpPr>
          <p:cNvPr id="3" name="Footer Placeholder 2">
            <a:extLst>
              <a:ext uri="{FF2B5EF4-FFF2-40B4-BE49-F238E27FC236}">
                <a16:creationId xmlns:a16="http://schemas.microsoft.com/office/drawing/2014/main" id="{551FF1A3-1160-C4C4-A626-206C16181D21}"/>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9E659B3B-343D-4046-633E-2244C47D9ED4}"/>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a:p>
        </p:txBody>
      </p:sp>
      <p:sp>
        <p:nvSpPr>
          <p:cNvPr id="5" name="Content Placeholder 20">
            <a:extLst>
              <a:ext uri="{FF2B5EF4-FFF2-40B4-BE49-F238E27FC236}">
                <a16:creationId xmlns:a16="http://schemas.microsoft.com/office/drawing/2014/main" id="{5E6282E1-2EC2-E37A-5839-3290768DE8BE}"/>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spTree>
    <p:extLst>
      <p:ext uri="{BB962C8B-B14F-4D97-AF65-F5344CB8AC3E}">
        <p14:creationId xmlns:p14="http://schemas.microsoft.com/office/powerpoint/2010/main" val="1392765230"/>
      </p:ext>
    </p:extLst>
  </p:cSld>
  <p:clrMapOvr>
    <a:masterClrMapping/>
  </p:clrMapOvr>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lower subtitle/heading">
    <p:bg>
      <p:bgPr>
        <a:solidFill>
          <a:srgbClr val="FFFFFF"/>
        </a:solidFill>
        <a:effectLst/>
      </p:bgPr>
    </p:bg>
    <p:spTree>
      <p:nvGrpSpPr>
        <p:cNvPr id="1" name=""/>
        <p:cNvGrpSpPr/>
        <p:nvPr/>
      </p:nvGrpSpPr>
      <p:grpSpPr>
        <a:xfrm>
          <a:off x="0" y="0"/>
          <a:ext cx="0" cy="0"/>
          <a:chOff x="0" y="0"/>
          <a:chExt cx="0" cy="0"/>
        </a:xfrm>
      </p:grpSpPr>
      <p:sp>
        <p:nvSpPr>
          <p:cNvPr id="215"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2025 CGI Inc.</a:t>
            </a:r>
          </a:p>
        </p:txBody>
      </p:sp>
      <p:sp>
        <p:nvSpPr>
          <p:cNvPr id="216"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217"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218" name="Content slide with lower subtitle/heading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lower subtitle/heading – click to add title</a:t>
            </a:r>
          </a:p>
        </p:txBody>
      </p:sp>
      <p:sp>
        <p:nvSpPr>
          <p:cNvPr id="219" name="Body Level One…"/>
          <p:cNvSpPr txBox="1">
            <a:spLocks noGrp="1"/>
          </p:cNvSpPr>
          <p:nvPr>
            <p:ph type="body" sz="quarter" idx="1" hasCustomPrompt="1"/>
          </p:nvPr>
        </p:nvSpPr>
        <p:spPr>
          <a:xfrm>
            <a:off x="766762" y="1212865"/>
            <a:ext cx="10658476" cy="823059"/>
          </a:xfrm>
          <a:prstGeom prst="rect">
            <a:avLst/>
          </a:prstGeom>
        </p:spPr>
        <p:txBody>
          <a:bodyPr>
            <a:normAutofit/>
          </a:bodyPr>
          <a:lstStyle>
            <a:lvl1pPr>
              <a:spcBef>
                <a:spcPts val="600"/>
              </a:spcBef>
            </a:lvl1pPr>
            <a:lvl2pPr marL="339328" indent="-331391">
              <a:spcBef>
                <a:spcPts val="600"/>
              </a:spcBef>
              <a:buSzPct val="120000"/>
            </a:lvl2pPr>
            <a:lvl3pPr marL="685824" indent="-269999">
              <a:spcBef>
                <a:spcPts val="600"/>
              </a:spcBef>
              <a:buChar char="−"/>
            </a:lvl3pPr>
            <a:lvl4pPr marL="897434" indent="-308571">
              <a:spcBef>
                <a:spcPts val="600"/>
              </a:spcBef>
              <a:buChar char="−"/>
            </a:lvl4pPr>
            <a:lvl5pPr marL="1070471" indent="-308571">
              <a:spcBef>
                <a:spcPts val="600"/>
              </a:spcBef>
              <a:buChar char="-"/>
            </a:lvl5pPr>
          </a:lstStyle>
          <a:p>
            <a:r>
              <a:t>Click to add subtitle (align top) or content heading (align bottom)</a:t>
            </a:r>
          </a:p>
          <a:p>
            <a:pPr lvl="1"/>
            <a:endParaRPr/>
          </a:p>
          <a:p>
            <a:pPr lvl="2"/>
            <a:endParaRPr/>
          </a:p>
          <a:p>
            <a:pPr lvl="3"/>
            <a:endParaRPr/>
          </a:p>
          <a:p>
            <a:pPr lvl="4"/>
            <a:endParaRPr/>
          </a:p>
        </p:txBody>
      </p:sp>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obile + editable sc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ECE7-029C-9470-FB12-50E6EE95BB4D}"/>
              </a:ext>
            </a:extLst>
          </p:cNvPr>
          <p:cNvSpPr>
            <a:spLocks noGrp="1"/>
          </p:cNvSpPr>
          <p:nvPr>
            <p:ph type="title" hasCustomPrompt="1"/>
          </p:nvPr>
        </p:nvSpPr>
        <p:spPr/>
        <p:txBody>
          <a:bodyPr/>
          <a:lstStyle>
            <a:lvl1pPr>
              <a:defRPr/>
            </a:lvl1pPr>
          </a:lstStyle>
          <a:p>
            <a:r>
              <a:rPr lang="en-US" noProof="0"/>
              <a:t>Content slide with editable mobile phone screen – click to add title</a:t>
            </a:r>
          </a:p>
        </p:txBody>
      </p:sp>
      <p:pic>
        <p:nvPicPr>
          <p:cNvPr id="4" name="Picture 3">
            <a:extLst>
              <a:ext uri="{FF2B5EF4-FFF2-40B4-BE49-F238E27FC236}">
                <a16:creationId xmlns:a16="http://schemas.microsoft.com/office/drawing/2014/main" id="{4C0811E1-3F8E-2C46-3C75-8CFD0806D4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70657" y="1532674"/>
            <a:ext cx="2797893" cy="4727592"/>
          </a:xfrm>
          <a:prstGeom prst="rect">
            <a:avLst/>
          </a:prstGeom>
        </p:spPr>
      </p:pic>
      <p:sp>
        <p:nvSpPr>
          <p:cNvPr id="3" name="Footer Placeholder 2">
            <a:extLst>
              <a:ext uri="{FF2B5EF4-FFF2-40B4-BE49-F238E27FC236}">
                <a16:creationId xmlns:a16="http://schemas.microsoft.com/office/drawing/2014/main" id="{4DC01B46-EE15-3169-76FA-5E007386196A}"/>
              </a:ext>
              <a:ext uri="{C183D7F6-B498-43B3-948B-1728B52AA6E4}">
                <adec:decorative xmlns:adec="http://schemas.microsoft.com/office/drawing/2017/decorative" val="1"/>
              </a:ext>
            </a:extLst>
          </p:cNvPr>
          <p:cNvSpPr>
            <a:spLocks noGrp="1"/>
          </p:cNvSpPr>
          <p:nvPr userDrawn="1">
            <p:ph type="ftr" sz="quarter" idx="23"/>
          </p:nvPr>
        </p:nvSpPr>
        <p:spPr/>
        <p:txBody>
          <a:bodyPr/>
          <a:lstStyle/>
          <a:p>
            <a:endParaRPr lang="en-US" noProof="0"/>
          </a:p>
        </p:txBody>
      </p:sp>
      <p:sp>
        <p:nvSpPr>
          <p:cNvPr id="9" name="Slide Number Placeholder 8">
            <a:extLst>
              <a:ext uri="{FF2B5EF4-FFF2-40B4-BE49-F238E27FC236}">
                <a16:creationId xmlns:a16="http://schemas.microsoft.com/office/drawing/2014/main" id="{230ED152-8F64-205C-DD05-E8E32791A0E3}"/>
              </a:ext>
              <a:ext uri="{C183D7F6-B498-43B3-948B-1728B52AA6E4}">
                <adec:decorative xmlns:adec="http://schemas.microsoft.com/office/drawing/2017/decorative" val="1"/>
              </a:ext>
            </a:extLst>
          </p:cNvPr>
          <p:cNvSpPr>
            <a:spLocks noGrp="1"/>
          </p:cNvSpPr>
          <p:nvPr userDrawn="1">
            <p:ph type="sldNum" sz="quarter" idx="22"/>
          </p:nvPr>
        </p:nvSpPr>
        <p:spPr/>
        <p:txBody>
          <a:bodyPr/>
          <a:lstStyle/>
          <a:p>
            <a:fld id="{525A3C56-E491-49B2-93F3-63532DF516BC}" type="slidenum">
              <a:rPr lang="en-US" noProof="0" smtClean="0"/>
              <a:pPr/>
              <a:t>‹#›</a:t>
            </a:fld>
            <a:endParaRPr lang="en-US" noProof="0"/>
          </a:p>
        </p:txBody>
      </p:sp>
      <p:sp>
        <p:nvSpPr>
          <p:cNvPr id="7" name="Picture Placeholder 6">
            <a:extLst>
              <a:ext uri="{FF2B5EF4-FFF2-40B4-BE49-F238E27FC236}">
                <a16:creationId xmlns:a16="http://schemas.microsoft.com/office/drawing/2014/main" id="{7AAACC6F-A2B2-201C-1143-00C234082089}"/>
              </a:ext>
            </a:extLst>
          </p:cNvPr>
          <p:cNvSpPr>
            <a:spLocks noGrp="1"/>
          </p:cNvSpPr>
          <p:nvPr>
            <p:ph type="pic" sz="quarter" idx="24"/>
          </p:nvPr>
        </p:nvSpPr>
        <p:spPr>
          <a:xfrm>
            <a:off x="7772400" y="1911096"/>
            <a:ext cx="1993392" cy="3803904"/>
          </a:xfrm>
        </p:spPr>
        <p:txBody>
          <a:bodyPr lIns="91440" tIns="91440" rIns="91440" bIns="91440"/>
          <a:lstStyle>
            <a:lvl1pPr>
              <a:defRPr sz="2000"/>
            </a:lvl1pPr>
          </a:lstStyle>
          <a:p>
            <a:r>
              <a:rPr lang="en-US" noProof="0"/>
              <a:t>Click icon to add picture</a:t>
            </a:r>
          </a:p>
        </p:txBody>
      </p:sp>
      <p:sp>
        <p:nvSpPr>
          <p:cNvPr id="5" name="Content Placeholder 20">
            <a:extLst>
              <a:ext uri="{FF2B5EF4-FFF2-40B4-BE49-F238E27FC236}">
                <a16:creationId xmlns:a16="http://schemas.microsoft.com/office/drawing/2014/main" id="{B92E25EB-FFDE-E9E0-7CEA-6BF2B9F0A6DF}"/>
              </a:ext>
            </a:extLst>
          </p:cNvPr>
          <p:cNvSpPr>
            <a:spLocks noGrp="1"/>
          </p:cNvSpPr>
          <p:nvPr>
            <p:ph sz="quarter" idx="19" hasCustomPrompt="1"/>
          </p:nvPr>
        </p:nvSpPr>
        <p:spPr>
          <a:xfrm>
            <a:off x="765737" y="1767176"/>
            <a:ext cx="4568263" cy="4325649"/>
          </a:xfrm>
          <a:prstGeom prst="rect">
            <a:avLst/>
          </a:prstGeom>
        </p:spPr>
        <p:txBody>
          <a:bodyPr lIns="0" tIns="0" rIns="0" bIns="0">
            <a:normAutofit/>
          </a:bodyPr>
          <a:lstStyle>
            <a:lvl1pPr marL="0" indent="0">
              <a:spcBef>
                <a:spcPts val="0"/>
              </a:spcBef>
              <a:buClr>
                <a:schemeClr val="accent2"/>
              </a:buClr>
              <a:buSzPct val="110000"/>
              <a:buFont typeface="Arial" pitchFamily="34" charset="0"/>
              <a:buNone/>
              <a:defRPr sz="2000">
                <a:solidFill>
                  <a:schemeClr val="tx1"/>
                </a:solidFill>
                <a:latin typeface="+mn-lt"/>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marL="0" marR="0" lvl="0" indent="0" algn="l" defTabSz="914400" rtl="0" eaLnBrk="1" fontAlgn="auto" latinLnBrk="0" hangingPunct="1">
              <a:lnSpc>
                <a:spcPct val="100000"/>
              </a:lnSpc>
              <a:spcBef>
                <a:spcPts val="0"/>
              </a:spcBef>
              <a:spcAft>
                <a:spcPts val="0"/>
              </a:spcAft>
              <a:buClr>
                <a:schemeClr val="accent2"/>
              </a:buClr>
              <a:buSzPct val="110000"/>
              <a:buFont typeface="Arial" pitchFamily="34" charset="0"/>
              <a:buNone/>
              <a:tabLst/>
              <a:defRPr/>
            </a:pPr>
            <a:r>
              <a:rPr lang="en-US" noProof="0"/>
              <a:t>Click to add text or select icon to insert content.</a:t>
            </a:r>
          </a:p>
          <a:p>
            <a:pPr lvl="0"/>
            <a:endParaRPr lang="en-US" noProof="0"/>
          </a:p>
        </p:txBody>
      </p:sp>
    </p:spTree>
    <p:extLst>
      <p:ext uri="{BB962C8B-B14F-4D97-AF65-F5344CB8AC3E}">
        <p14:creationId xmlns:p14="http://schemas.microsoft.com/office/powerpoint/2010/main" val="3399256"/>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794BB4-8070-CB70-06F6-0F69C001300A}"/>
              </a:ext>
            </a:extLst>
          </p:cNvPr>
          <p:cNvSpPr>
            <a:spLocks noGrp="1"/>
          </p:cNvSpPr>
          <p:nvPr>
            <p:ph type="title" hasCustomPrompt="1"/>
          </p:nvPr>
        </p:nvSpPr>
        <p:spPr/>
        <p:txBody>
          <a:bodyPr/>
          <a:lstStyle/>
          <a:p>
            <a:r>
              <a:rPr lang="en-US"/>
              <a:t>Title only slide – click to add title</a:t>
            </a:r>
          </a:p>
        </p:txBody>
      </p:sp>
      <p:sp>
        <p:nvSpPr>
          <p:cNvPr id="2" name="Footer Placeholder 1">
            <a:extLst>
              <a:ext uri="{FF2B5EF4-FFF2-40B4-BE49-F238E27FC236}">
                <a16:creationId xmlns:a16="http://schemas.microsoft.com/office/drawing/2014/main" id="{F2C87742-AE32-5B9D-5FE2-AFB515A3B860}"/>
              </a:ext>
            </a:extLst>
          </p:cNvPr>
          <p:cNvSpPr>
            <a:spLocks noGrp="1"/>
          </p:cNvSpPr>
          <p:nvPr>
            <p:ph type="ftr" sz="quarter" idx="13"/>
          </p:nvPr>
        </p:nvSpPr>
        <p:spPr>
          <a:xfrm>
            <a:off x="4038600" y="6965950"/>
            <a:ext cx="4114800" cy="137160"/>
          </a:xfrm>
        </p:spPr>
        <p:txBody>
          <a:bodyPr/>
          <a:lstStyle/>
          <a:p>
            <a:endParaRPr lang="en-US" noProof="0"/>
          </a:p>
        </p:txBody>
      </p:sp>
      <p:sp>
        <p:nvSpPr>
          <p:cNvPr id="7" name="Slide Number Placeholder 6">
            <a:extLst>
              <a:ext uri="{FF2B5EF4-FFF2-40B4-BE49-F238E27FC236}">
                <a16:creationId xmlns:a16="http://schemas.microsoft.com/office/drawing/2014/main" id="{0CD77F76-3BCB-7CAC-C7D7-E0AAD9A90688}"/>
              </a:ext>
            </a:extLst>
          </p:cNvPr>
          <p:cNvSpPr>
            <a:spLocks noGrp="1"/>
          </p:cNvSpPr>
          <p:nvPr>
            <p:ph type="sldNum" sz="quarter" idx="12"/>
          </p:nvPr>
        </p:nvSpPr>
        <p:spPr>
          <a:xfrm>
            <a:off x="11163034" y="6965950"/>
            <a:ext cx="261660" cy="137160"/>
          </a:xfrm>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842947751"/>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ead Only 3">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CV &amp; team layouts</a:t>
            </a:r>
            <a:endParaRPr lang="en-US" sz="16600">
              <a:solidFill>
                <a:schemeClr val="bg1"/>
              </a:solidFill>
            </a:endParaRPr>
          </a:p>
        </p:txBody>
      </p:sp>
    </p:spTree>
    <p:extLst>
      <p:ext uri="{BB962C8B-B14F-4D97-AF65-F5344CB8AC3E}">
        <p14:creationId xmlns:p14="http://schemas.microsoft.com/office/powerpoint/2010/main" val="523963928"/>
      </p:ext>
    </p:extLst>
  </p:cSld>
  <p:clrMapOvr>
    <a:masterClrMapping/>
  </p:clrMapOvr>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V/Resume slide – Layout 2B">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EC2A7C9A-86BC-42EC-9662-AAB1B6F0FB07}"/>
              </a:ext>
            </a:extLst>
          </p:cNvPr>
          <p:cNvSpPr>
            <a:spLocks noGrp="1"/>
          </p:cNvSpPr>
          <p:nvPr>
            <p:ph type="title" hasCustomPrompt="1"/>
          </p:nvPr>
        </p:nvSpPr>
        <p:spPr>
          <a:xfrm>
            <a:off x="2293112" y="685800"/>
            <a:ext cx="6839712" cy="530352"/>
          </a:xfrm>
        </p:spPr>
        <p:txBody>
          <a:bodyPr>
            <a:noAutofit/>
          </a:bodyPr>
          <a:lstStyle>
            <a:lvl1pPr marL="0" indent="0">
              <a:buFont typeface="Arial" panose="020B0604020202020204" pitchFamily="34" charset="0"/>
              <a:buNone/>
              <a:defRPr sz="2800">
                <a:solidFill>
                  <a:schemeClr val="tx1"/>
                </a:solidFill>
                <a:latin typeface="+mj-lt"/>
              </a:defRPr>
            </a:lvl1pPr>
          </a:lstStyle>
          <a:p>
            <a:r>
              <a:rPr lang="en-US" noProof="0"/>
              <a:t>CV/Resume layout 2B – click to add name</a:t>
            </a:r>
          </a:p>
        </p:txBody>
      </p:sp>
      <p:sp>
        <p:nvSpPr>
          <p:cNvPr id="3" name="Cornerstone">
            <a:extLst>
              <a:ext uri="{FF2B5EF4-FFF2-40B4-BE49-F238E27FC236}">
                <a16:creationId xmlns:a16="http://schemas.microsoft.com/office/drawing/2014/main" id="{20503735-E700-A08F-CA56-1716FA65B6B7}"/>
              </a:ext>
              <a:ext uri="{C183D7F6-B498-43B3-948B-1728B52AA6E4}">
                <adec:decorative xmlns:adec="http://schemas.microsoft.com/office/drawing/2017/decorative" val="1"/>
              </a:ext>
            </a:extLst>
          </p:cNvPr>
          <p:cNvSpPr>
            <a:spLocks noChangeAspect="1"/>
          </p:cNvSpPr>
          <p:nvPr userDrawn="1"/>
        </p:nvSpPr>
        <p:spPr bwMode="gray">
          <a:xfrm rot="16200000">
            <a:off x="10119233" y="770932"/>
            <a:ext cx="1307399" cy="130739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0">
                <a:srgbClr val="FFCDD2"/>
              </a:gs>
              <a:gs pos="33000">
                <a:srgbClr val="FF6A00"/>
              </a:gs>
              <a:gs pos="66000">
                <a:srgbClr val="E31937"/>
              </a:gs>
              <a:gs pos="100000">
                <a:srgbClr val="991F3D"/>
              </a:gs>
            </a:gsLst>
            <a:lin ang="5400000" scaled="0"/>
          </a:gradFill>
        </p:spPr>
        <p:txBody>
          <a:bodyPr vert="horz" wrap="square" lIns="0" tIns="0" rIns="0" bIns="0" rtlCol="0" anchor="t" anchorCtr="0">
            <a:normAutofit/>
          </a:bodyPr>
          <a:lstStyle/>
          <a:p>
            <a:pPr lvl="0"/>
            <a:endParaRPr lang="en-US" noProof="0"/>
          </a:p>
        </p:txBody>
      </p:sp>
      <p:sp>
        <p:nvSpPr>
          <p:cNvPr id="20" name="Picture Placeholder 2" descr="Photograph of Name (person the slide is referencing)">
            <a:extLst>
              <a:ext uri="{FF2B5EF4-FFF2-40B4-BE49-F238E27FC236}">
                <a16:creationId xmlns:a16="http://schemas.microsoft.com/office/drawing/2014/main" id="{E1DAC4B7-C35F-7044-83C8-D938420F6B74}"/>
              </a:ext>
            </a:extLst>
          </p:cNvPr>
          <p:cNvSpPr>
            <a:spLocks noGrp="1"/>
          </p:cNvSpPr>
          <p:nvPr>
            <p:ph type="pic" sz="quarter" idx="11"/>
          </p:nvPr>
        </p:nvSpPr>
        <p:spPr>
          <a:xfrm>
            <a:off x="766763" y="685800"/>
            <a:ext cx="1268099" cy="1268099"/>
          </a:xfrm>
          <a:prstGeom prst="rect">
            <a:avLst/>
          </a:prstGeom>
        </p:spPr>
        <p:txBody>
          <a:bodyPr/>
          <a:lstStyle>
            <a:lvl1pPr marL="0" indent="0">
              <a:buNone/>
              <a:defRPr sz="1400"/>
            </a:lvl1pPr>
          </a:lstStyle>
          <a:p>
            <a:r>
              <a:rPr lang="en-US" noProof="0"/>
              <a:t>Click icon to add picture</a:t>
            </a:r>
          </a:p>
        </p:txBody>
      </p:sp>
      <p:sp>
        <p:nvSpPr>
          <p:cNvPr id="22" name="Job Title Placeholder 3">
            <a:extLst>
              <a:ext uri="{FF2B5EF4-FFF2-40B4-BE49-F238E27FC236}">
                <a16:creationId xmlns:a16="http://schemas.microsoft.com/office/drawing/2014/main" id="{EF63D75B-27D2-1A46-8CF6-000336CAFAEB}"/>
              </a:ext>
            </a:extLst>
          </p:cNvPr>
          <p:cNvSpPr>
            <a:spLocks noGrp="1"/>
          </p:cNvSpPr>
          <p:nvPr>
            <p:ph type="body" sz="quarter" idx="14" hasCustomPrompt="1"/>
          </p:nvPr>
        </p:nvSpPr>
        <p:spPr>
          <a:xfrm>
            <a:off x="2295992" y="1390015"/>
            <a:ext cx="6840388" cy="242304"/>
          </a:xfrm>
          <a:prstGeom prst="rect">
            <a:avLst/>
          </a:prstGeom>
        </p:spPr>
        <p:txBody>
          <a:bodyPr lIns="0" tIns="0" rIns="0" bIns="0"/>
          <a:lstStyle>
            <a:lvl1pPr>
              <a:buNone/>
              <a:defRPr sz="1400" b="1">
                <a:solidFill>
                  <a:srgbClr val="E31937"/>
                </a:solidFill>
              </a:defRPr>
            </a:lvl1pPr>
          </a:lstStyle>
          <a:p>
            <a:pPr lvl="0"/>
            <a:r>
              <a:rPr lang="en-US" noProof="0"/>
              <a:t>Insert your title here</a:t>
            </a:r>
          </a:p>
        </p:txBody>
      </p:sp>
      <p:sp>
        <p:nvSpPr>
          <p:cNvPr id="23" name="Years experience and field placeholder 4">
            <a:extLst>
              <a:ext uri="{FF2B5EF4-FFF2-40B4-BE49-F238E27FC236}">
                <a16:creationId xmlns:a16="http://schemas.microsoft.com/office/drawing/2014/main" id="{4D12600E-F927-204E-9785-6D21E75B2E9D}"/>
              </a:ext>
            </a:extLst>
          </p:cNvPr>
          <p:cNvSpPr>
            <a:spLocks noGrp="1"/>
          </p:cNvSpPr>
          <p:nvPr>
            <p:ph type="body" sz="quarter" idx="16" hasCustomPrompt="1"/>
          </p:nvPr>
        </p:nvSpPr>
        <p:spPr>
          <a:xfrm>
            <a:off x="2295992" y="1644886"/>
            <a:ext cx="6840388" cy="269303"/>
          </a:xfrm>
          <a:prstGeom prst="rect">
            <a:avLst/>
          </a:prstGeom>
        </p:spPr>
        <p:txBody>
          <a:bodyPr lIns="0" tIns="0" rIns="0" bIns="0"/>
          <a:lstStyle>
            <a:lvl1pPr marL="0">
              <a:buNone/>
              <a:defRPr sz="1400"/>
            </a:lvl1pPr>
          </a:lstStyle>
          <a:p>
            <a:pPr lvl="0"/>
            <a:r>
              <a:rPr lang="en-US" noProof="0"/>
              <a:t>Insert years of experience and specify your field</a:t>
            </a:r>
          </a:p>
        </p:txBody>
      </p:sp>
      <p:cxnSp>
        <p:nvCxnSpPr>
          <p:cNvPr id="24" name="Black divider line">
            <a:extLst>
              <a:ext uri="{FF2B5EF4-FFF2-40B4-BE49-F238E27FC236}">
                <a16:creationId xmlns:a16="http://schemas.microsoft.com/office/drawing/2014/main" id="{88D1CEE3-25F9-A644-B5D1-88B5CE31DFE8}"/>
              </a:ext>
              <a:ext uri="{C183D7F6-B498-43B3-948B-1728B52AA6E4}">
                <adec:decorative xmlns:adec="http://schemas.microsoft.com/office/drawing/2017/decorative" val="1"/>
              </a:ext>
            </a:extLst>
          </p:cNvPr>
          <p:cNvCxnSpPr>
            <a:cxnSpLocks/>
          </p:cNvCxnSpPr>
          <p:nvPr userDrawn="1"/>
        </p:nvCxnSpPr>
        <p:spPr bwMode="gray">
          <a:xfrm>
            <a:off x="2286000" y="2039050"/>
            <a:ext cx="1524000" cy="0"/>
          </a:xfrm>
          <a:prstGeom prst="line">
            <a:avLst/>
          </a:prstGeom>
          <a:noFill/>
          <a:ln w="12700">
            <a:solidFill>
              <a:schemeClr val="tx1"/>
            </a:solidFill>
            <a:round/>
          </a:ln>
          <a:effectLst/>
        </p:spPr>
      </p:cxnSp>
      <p:sp>
        <p:nvSpPr>
          <p:cNvPr id="17" name="Education heading 9">
            <a:extLst>
              <a:ext uri="{FF2B5EF4-FFF2-40B4-BE49-F238E27FC236}">
                <a16:creationId xmlns:a16="http://schemas.microsoft.com/office/drawing/2014/main" id="{E4AA569B-C28D-AD47-9953-D0588135086D}"/>
              </a:ext>
            </a:extLst>
          </p:cNvPr>
          <p:cNvSpPr>
            <a:spLocks noGrp="1"/>
          </p:cNvSpPr>
          <p:nvPr>
            <p:ph type="body" sz="quarter" idx="24" hasCustomPrompt="1"/>
          </p:nvPr>
        </p:nvSpPr>
        <p:spPr>
          <a:xfrm>
            <a:off x="766618" y="2176272"/>
            <a:ext cx="1271016" cy="176230"/>
          </a:xfrm>
          <a:prstGeom prst="rect">
            <a:avLst/>
          </a:prstGeom>
        </p:spPr>
        <p:txBody>
          <a:bodyPr lIns="0" tIns="0" rIns="0" bIns="0"/>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Education</a:t>
            </a:r>
            <a:endParaRPr lang="en-US" noProof="0"/>
          </a:p>
        </p:txBody>
      </p:sp>
      <p:sp>
        <p:nvSpPr>
          <p:cNvPr id="33" name="Education placeholder 10">
            <a:extLst>
              <a:ext uri="{FF2B5EF4-FFF2-40B4-BE49-F238E27FC236}">
                <a16:creationId xmlns:a16="http://schemas.microsoft.com/office/drawing/2014/main" id="{0E6E6EE5-3E45-724C-B03C-6AF0B9F54EB7}"/>
              </a:ext>
            </a:extLst>
          </p:cNvPr>
          <p:cNvSpPr>
            <a:spLocks noGrp="1"/>
          </p:cNvSpPr>
          <p:nvPr>
            <p:ph type="body" sz="quarter" idx="17" hasCustomPrompt="1"/>
          </p:nvPr>
        </p:nvSpPr>
        <p:spPr>
          <a:xfrm>
            <a:off x="767409" y="2397065"/>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5" name="Trainings and Certifications heading 11">
            <a:extLst>
              <a:ext uri="{FF2B5EF4-FFF2-40B4-BE49-F238E27FC236}">
                <a16:creationId xmlns:a16="http://schemas.microsoft.com/office/drawing/2014/main" id="{3B4038C1-CF32-5E8E-A8EC-A1AA657A5CE7}"/>
              </a:ext>
            </a:extLst>
          </p:cNvPr>
          <p:cNvSpPr>
            <a:spLocks noGrp="1"/>
          </p:cNvSpPr>
          <p:nvPr>
            <p:ph type="body" sz="quarter" idx="26" hasCustomPrompt="1"/>
          </p:nvPr>
        </p:nvSpPr>
        <p:spPr>
          <a:xfrm>
            <a:off x="766618" y="3355559"/>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Trainings and certifications</a:t>
            </a:r>
          </a:p>
        </p:txBody>
      </p:sp>
      <p:sp>
        <p:nvSpPr>
          <p:cNvPr id="6" name="Trainings and Certifications placeholder 12">
            <a:extLst>
              <a:ext uri="{FF2B5EF4-FFF2-40B4-BE49-F238E27FC236}">
                <a16:creationId xmlns:a16="http://schemas.microsoft.com/office/drawing/2014/main" id="{DE764737-C8EE-6D98-6071-BDC90207FC65}"/>
              </a:ext>
            </a:extLst>
          </p:cNvPr>
          <p:cNvSpPr>
            <a:spLocks noGrp="1"/>
          </p:cNvSpPr>
          <p:nvPr>
            <p:ph type="body" sz="quarter" idx="27" hasCustomPrompt="1"/>
          </p:nvPr>
        </p:nvSpPr>
        <p:spPr>
          <a:xfrm>
            <a:off x="767409" y="3770628"/>
            <a:ext cx="1271016" cy="905256"/>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7" name="Industry Experience heading 13">
            <a:extLst>
              <a:ext uri="{FF2B5EF4-FFF2-40B4-BE49-F238E27FC236}">
                <a16:creationId xmlns:a16="http://schemas.microsoft.com/office/drawing/2014/main" id="{C5F521A6-3EB1-E1C7-732A-10CFF53ADBFA}"/>
              </a:ext>
            </a:extLst>
          </p:cNvPr>
          <p:cNvSpPr>
            <a:spLocks noGrp="1"/>
          </p:cNvSpPr>
          <p:nvPr>
            <p:ph type="body" sz="quarter" idx="28" hasCustomPrompt="1"/>
          </p:nvPr>
        </p:nvSpPr>
        <p:spPr>
          <a:xfrm>
            <a:off x="766618" y="4723251"/>
            <a:ext cx="1271016" cy="369332"/>
          </a:xfrm>
          <a:prstGeom prst="rect">
            <a:avLst/>
          </a:prstGeom>
        </p:spPr>
        <p:txBody>
          <a:bodyPr lIns="0" tIns="0" rIns="0" bIns="0">
            <a:spAutoFit/>
          </a:bodyPr>
          <a:lstStyle>
            <a:lvl1pPr marL="0" marR="0" indent="0" algn="l" defTabSz="914400" rtl="0" eaLnBrk="1" fontAlgn="auto" latinLnBrk="0" hangingPunct="1">
              <a:lnSpc>
                <a:spcPct val="100000"/>
              </a:lnSpc>
              <a:spcBef>
                <a:spcPct val="0"/>
              </a:spcBef>
              <a:spcAft>
                <a:spcPct val="0"/>
              </a:spcAft>
              <a:buClrTx/>
              <a:buSzTx/>
              <a:buFont typeface="Arial" pitchFamily="34" charset="0"/>
              <a:buNone/>
              <a:defRPr sz="1200" b="1">
                <a:solidFill>
                  <a:srgbClr val="5236AB"/>
                </a:solidFill>
                <a:latin typeface="+mj-lt"/>
              </a:defRPr>
            </a:lvl1pPr>
          </a:lstStyle>
          <a:p>
            <a:pPr marL="0" marR="0" lvl="0" indent="0" algn="l" defTabSz="914400" rtl="0" eaLnBrk="1" fontAlgn="auto" latinLnBrk="0" hangingPunct="1">
              <a:lnSpc>
                <a:spcPct val="100000"/>
              </a:lnSpc>
              <a:spcBef>
                <a:spcPct val="0"/>
              </a:spcBef>
              <a:spcAft>
                <a:spcPct val="0"/>
              </a:spcAft>
              <a:buClrTx/>
              <a:buSzTx/>
              <a:buFont typeface="Arial" pitchFamily="34" charset="0"/>
              <a:buNone/>
              <a:defRPr/>
            </a:pPr>
            <a:r>
              <a:rPr lang="en-US" sz="1200" b="1" noProof="0">
                <a:solidFill>
                  <a:srgbClr val="5135AA"/>
                </a:solidFill>
                <a:effectLst/>
                <a:latin typeface="Arial" pitchFamily="34" charset="0"/>
              </a:rPr>
              <a:t>Industry experience </a:t>
            </a:r>
          </a:p>
        </p:txBody>
      </p:sp>
      <p:sp>
        <p:nvSpPr>
          <p:cNvPr id="8" name="Industry Experience placeholder 14">
            <a:extLst>
              <a:ext uri="{FF2B5EF4-FFF2-40B4-BE49-F238E27FC236}">
                <a16:creationId xmlns:a16="http://schemas.microsoft.com/office/drawing/2014/main" id="{7915FE71-ED13-F277-0F2A-FF9B823EBB58}"/>
              </a:ext>
            </a:extLst>
          </p:cNvPr>
          <p:cNvSpPr>
            <a:spLocks noGrp="1"/>
          </p:cNvSpPr>
          <p:nvPr>
            <p:ph type="body" sz="quarter" idx="29" hasCustomPrompt="1"/>
          </p:nvPr>
        </p:nvSpPr>
        <p:spPr>
          <a:xfrm>
            <a:off x="767409" y="5143529"/>
            <a:ext cx="1271016" cy="928087"/>
          </a:xfrm>
          <a:prstGeom prst="rect">
            <a:avLst/>
          </a:prstGeom>
        </p:spPr>
        <p:txBody>
          <a:bodyPr lIns="0" tIns="0" rIns="0" bIns="0"/>
          <a:lstStyle>
            <a:lvl1pPr marL="0">
              <a:lnSpc>
                <a:spcPct val="100000"/>
              </a:lnSpc>
              <a:spcBef>
                <a:spcPct val="0"/>
              </a:spcBef>
              <a:spcAft>
                <a:spcPts val="300"/>
              </a:spcAft>
              <a:buNone/>
              <a:defRPr sz="1000" b="0">
                <a:solidFill>
                  <a:schemeClr val="tx1"/>
                </a:solidFill>
              </a:defRPr>
            </a:lvl1pPr>
          </a:lstStyle>
          <a:p>
            <a:pPr lvl="0"/>
            <a:r>
              <a:rPr lang="en-US" noProof="0"/>
              <a:t>Text</a:t>
            </a:r>
          </a:p>
        </p:txBody>
      </p:sp>
      <p:sp>
        <p:nvSpPr>
          <p:cNvPr id="27" name="Profile heading 5">
            <a:extLst>
              <a:ext uri="{FF2B5EF4-FFF2-40B4-BE49-F238E27FC236}">
                <a16:creationId xmlns:a16="http://schemas.microsoft.com/office/drawing/2014/main" id="{FBFE1A4F-1319-5F40-82D6-46309EFFB0F2}"/>
              </a:ext>
            </a:extLst>
          </p:cNvPr>
          <p:cNvSpPr>
            <a:spLocks noGrp="1"/>
          </p:cNvSpPr>
          <p:nvPr>
            <p:ph type="body" sz="quarter" idx="20" hasCustomPrompt="1"/>
          </p:nvPr>
        </p:nvSpPr>
        <p:spPr>
          <a:xfrm>
            <a:off x="2295992" y="2176272"/>
            <a:ext cx="9115474" cy="173736"/>
          </a:xfrm>
          <a:prstGeom prst="rect">
            <a:avLst/>
          </a:prstGeom>
        </p:spPr>
        <p:txBody>
          <a:bodyPr lIns="0" tIns="0" rIns="0" bIns="0"/>
          <a:lstStyle>
            <a:lvl1pPr marL="0" indent="0">
              <a:spcBef>
                <a:spcPct val="0"/>
              </a:spcBef>
              <a:buNone/>
              <a:defRPr sz="1200" b="1">
                <a:solidFill>
                  <a:srgbClr val="5236AB"/>
                </a:solidFill>
                <a:latin typeface="+mj-lt"/>
              </a:defRPr>
            </a:lvl1pPr>
          </a:lstStyle>
          <a:p>
            <a:r>
              <a:rPr lang="en-US" noProof="0"/>
              <a:t>Profile</a:t>
            </a:r>
          </a:p>
        </p:txBody>
      </p:sp>
      <p:sp>
        <p:nvSpPr>
          <p:cNvPr id="29" name="Profile text Placeholder 6">
            <a:extLst>
              <a:ext uri="{FF2B5EF4-FFF2-40B4-BE49-F238E27FC236}">
                <a16:creationId xmlns:a16="http://schemas.microsoft.com/office/drawing/2014/main" id="{EE8A863E-8FBF-724E-80FA-10640EBD0C4C}"/>
              </a:ext>
            </a:extLst>
          </p:cNvPr>
          <p:cNvSpPr>
            <a:spLocks noGrp="1"/>
          </p:cNvSpPr>
          <p:nvPr>
            <p:ph type="body" sz="quarter" idx="19" hasCustomPrompt="1"/>
          </p:nvPr>
        </p:nvSpPr>
        <p:spPr>
          <a:xfrm>
            <a:off x="2295992" y="2397784"/>
            <a:ext cx="9116568" cy="903855"/>
          </a:xfrm>
          <a:prstGeom prst="rect">
            <a:avLst/>
          </a:prstGeom>
        </p:spPr>
        <p:txBody>
          <a:bodyPr lIns="0" tIns="0" rIns="0" bIns="0"/>
          <a:lstStyle>
            <a:lvl1pPr marL="0" indent="-102625">
              <a:lnSpc>
                <a:spcPct val="140000"/>
              </a:lnSpc>
              <a:spcBef>
                <a:spcPct val="0"/>
              </a:spcBef>
              <a:buFont typeface="Arial" pitchFamily="34" charset="0"/>
              <a:buNone/>
              <a:defRPr sz="1000" b="0">
                <a:solidFill>
                  <a:schemeClr val="tx1"/>
                </a:solidFill>
              </a:defRPr>
            </a:lvl1pPr>
          </a:lstStyle>
          <a:p>
            <a:pPr lvl="0"/>
            <a:r>
              <a:rPr lang="en-US" noProof="0"/>
              <a:t>Text</a:t>
            </a:r>
          </a:p>
        </p:txBody>
      </p:sp>
      <p:sp>
        <p:nvSpPr>
          <p:cNvPr id="28" name="CGI experience heading 7">
            <a:extLst>
              <a:ext uri="{FF2B5EF4-FFF2-40B4-BE49-F238E27FC236}">
                <a16:creationId xmlns:a16="http://schemas.microsoft.com/office/drawing/2014/main" id="{2DF68F94-DB4D-3642-8310-76BAD8D95A68}"/>
              </a:ext>
            </a:extLst>
          </p:cNvPr>
          <p:cNvSpPr>
            <a:spLocks noGrp="1"/>
          </p:cNvSpPr>
          <p:nvPr>
            <p:ph type="body" sz="quarter" idx="22" hasCustomPrompt="1"/>
          </p:nvPr>
        </p:nvSpPr>
        <p:spPr>
          <a:xfrm>
            <a:off x="2295992" y="3355559"/>
            <a:ext cx="9115474" cy="173736"/>
          </a:xfrm>
          <a:prstGeom prst="rect">
            <a:avLst/>
          </a:prstGeom>
        </p:spPr>
        <p:txBody>
          <a:bodyPr lIns="0" tIns="0" rIns="0" bIns="0"/>
          <a:lstStyle>
            <a:lvl1pPr marL="0" indent="0">
              <a:spcBef>
                <a:spcPct val="0"/>
              </a:spcBef>
              <a:buFont typeface="Arial" pitchFamily="34" charset="0"/>
              <a:buNone/>
              <a:defRPr sz="1200" b="1">
                <a:solidFill>
                  <a:srgbClr val="5236AB"/>
                </a:solidFill>
                <a:latin typeface="+mj-lt"/>
              </a:defRPr>
            </a:lvl1pPr>
          </a:lstStyle>
          <a:p>
            <a:pPr indent="0">
              <a:buFont typeface="Arial" pitchFamily="34" charset="0"/>
              <a:buNone/>
            </a:pPr>
            <a:r>
              <a:rPr lang="en-US" noProof="0"/>
              <a:t>CGI Experience</a:t>
            </a:r>
            <a:endParaRPr lang="en-US" sz="800" b="1" noProof="0">
              <a:solidFill>
                <a:schemeClr val="accent3"/>
              </a:solidFill>
            </a:endParaRPr>
          </a:p>
        </p:txBody>
      </p:sp>
      <p:sp>
        <p:nvSpPr>
          <p:cNvPr id="12" name="CGI experience placeholder 8">
            <a:extLst>
              <a:ext uri="{FF2B5EF4-FFF2-40B4-BE49-F238E27FC236}">
                <a16:creationId xmlns:a16="http://schemas.microsoft.com/office/drawing/2014/main" id="{3ED21DB0-6FD4-6DC8-7B82-36996F4C90D9}"/>
              </a:ext>
            </a:extLst>
          </p:cNvPr>
          <p:cNvSpPr>
            <a:spLocks noGrp="1"/>
          </p:cNvSpPr>
          <p:nvPr>
            <p:ph type="body" sz="quarter" idx="30" hasCustomPrompt="1"/>
          </p:nvPr>
        </p:nvSpPr>
        <p:spPr>
          <a:xfrm>
            <a:off x="2295144" y="3562212"/>
            <a:ext cx="9116568" cy="2509404"/>
          </a:xfrm>
          <a:prstGeom prst="rect">
            <a:avLst/>
          </a:prstGeom>
          <a:noFill/>
        </p:spPr>
        <p:txBody>
          <a:bodyPr lIns="0" tIns="0" rIns="0" bIns="0" numCol="2"/>
          <a:lstStyle>
            <a:lvl1pPr marL="0" indent="0">
              <a:lnSpc>
                <a:spcPct val="140000"/>
              </a:lnSpc>
              <a:spcBef>
                <a:spcPts val="0"/>
              </a:spcBef>
              <a:buFont typeface="Arial" panose="020B0604020202020204" pitchFamily="34" charset="0"/>
              <a:buNone/>
              <a:defRPr sz="1000">
                <a:solidFill>
                  <a:srgbClr val="E31937"/>
                </a:solidFill>
              </a:defRPr>
            </a:lvl1pPr>
            <a:lvl2pPr marL="169863" indent="-169863">
              <a:lnSpc>
                <a:spcPct val="140000"/>
              </a:lnSpc>
              <a:spcBef>
                <a:spcPts val="0"/>
              </a:spcBef>
              <a:buFont typeface="Arial" panose="020B0604020202020204" pitchFamily="34" charset="0"/>
              <a:buChar char="•"/>
              <a:defRPr sz="1000"/>
            </a:lvl2pPr>
            <a:lvl3pPr marL="457200" indent="-223838">
              <a:lnSpc>
                <a:spcPct val="140000"/>
              </a:lnSpc>
              <a:spcBef>
                <a:spcPts val="0"/>
              </a:spcBef>
              <a:buFont typeface="Arial" panose="020B0604020202020204" pitchFamily="34" charset="0"/>
              <a:buChar char="─"/>
              <a:defRPr sz="1000"/>
            </a:lvl3pPr>
          </a:lstStyle>
          <a:p>
            <a:pPr lvl="0"/>
            <a:r>
              <a:rPr lang="en-US" noProof="0"/>
              <a:t>Client, Project description (Dates mm/</a:t>
            </a:r>
            <a:r>
              <a:rPr lang="en-US" noProof="0" err="1"/>
              <a:t>yy</a:t>
            </a:r>
            <a:r>
              <a:rPr lang="en-US" noProof="0"/>
              <a:t> to mm/</a:t>
            </a:r>
            <a:r>
              <a:rPr lang="en-US" noProof="0" err="1"/>
              <a:t>yy</a:t>
            </a:r>
            <a:r>
              <a:rPr lang="en-US" noProof="0"/>
              <a:t>)</a:t>
            </a:r>
          </a:p>
          <a:p>
            <a:pPr lvl="1"/>
            <a:r>
              <a:rPr lang="en-US" noProof="0"/>
              <a:t>Provide a brief project description or your tasks in a short paragraph</a:t>
            </a:r>
          </a:p>
          <a:p>
            <a:pPr lvl="2"/>
            <a:r>
              <a:rPr lang="en-US" noProof="0"/>
              <a:t>Third level</a:t>
            </a:r>
          </a:p>
        </p:txBody>
      </p:sp>
      <p:sp>
        <p:nvSpPr>
          <p:cNvPr id="2" name="Footer Placeholder 1">
            <a:extLst>
              <a:ext uri="{FF2B5EF4-FFF2-40B4-BE49-F238E27FC236}">
                <a16:creationId xmlns:a16="http://schemas.microsoft.com/office/drawing/2014/main" id="{EEC5DF5F-46C2-4ECF-5DCA-52469D23C82C}"/>
              </a:ext>
              <a:ext uri="{C183D7F6-B498-43B3-948B-1728B52AA6E4}">
                <adec:decorative xmlns:adec="http://schemas.microsoft.com/office/drawing/2017/decorative" val="1"/>
              </a:ext>
            </a:extLst>
          </p:cNvPr>
          <p:cNvSpPr>
            <a:spLocks noGrp="1"/>
          </p:cNvSpPr>
          <p:nvPr>
            <p:ph type="ftr" sz="quarter" idx="32"/>
          </p:nvPr>
        </p:nvSpPr>
        <p:spPr/>
        <p:txBody>
          <a:bodyPr/>
          <a:lstStyle/>
          <a:p>
            <a:endParaRPr lang="en-US" noProof="0"/>
          </a:p>
        </p:txBody>
      </p:sp>
      <p:sp>
        <p:nvSpPr>
          <p:cNvPr id="4" name="Slide Number Placeholder 16">
            <a:extLst>
              <a:ext uri="{FF2B5EF4-FFF2-40B4-BE49-F238E27FC236}">
                <a16:creationId xmlns:a16="http://schemas.microsoft.com/office/drawing/2014/main" id="{005CB31B-89C5-283F-C517-9A4F6C810093}"/>
              </a:ext>
              <a:ext uri="{C183D7F6-B498-43B3-948B-1728B52AA6E4}">
                <adec:decorative xmlns:adec="http://schemas.microsoft.com/office/drawing/2017/decorative" val="1"/>
              </a:ext>
            </a:extLst>
          </p:cNvPr>
          <p:cNvSpPr>
            <a:spLocks noGrp="1"/>
          </p:cNvSpPr>
          <p:nvPr>
            <p:ph type="sldNum" sz="quarter" idx="40"/>
          </p:nvPr>
        </p:nvSpPr>
        <p:spPr>
          <a:xfrm>
            <a:off x="11162244" y="6967728"/>
            <a:ext cx="261660" cy="137160"/>
          </a:xfrm>
        </p:spPr>
        <p:txBody>
          <a:bodyPr/>
          <a:lstStyle/>
          <a:p>
            <a:fld id="{525A3C56-E491-49B2-93F3-63532DF516BC}" type="slidenum">
              <a:rPr lang="en-US" noProof="0" smtClean="0"/>
              <a:pPr/>
              <a:t>‹#›</a:t>
            </a:fld>
            <a:endParaRPr lang="en-US" noProof="0"/>
          </a:p>
        </p:txBody>
      </p:sp>
      <p:pic>
        <p:nvPicPr>
          <p:cNvPr id="9" name="CGI Logo">
            <a:extLst>
              <a:ext uri="{FF2B5EF4-FFF2-40B4-BE49-F238E27FC236}">
                <a16:creationId xmlns:a16="http://schemas.microsoft.com/office/drawing/2014/main" id="{0901D6D2-00BE-E7A2-05BB-60202B6574E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68000" y="6123539"/>
            <a:ext cx="773004" cy="359708"/>
          </a:xfrm>
          <a:prstGeom prst="rect">
            <a:avLst/>
          </a:prstGeom>
          <a:solidFill>
            <a:schemeClr val="bg1"/>
          </a:solidFill>
        </p:spPr>
      </p:pic>
    </p:spTree>
    <p:extLst>
      <p:ext uri="{BB962C8B-B14F-4D97-AF65-F5344CB8AC3E}">
        <p14:creationId xmlns:p14="http://schemas.microsoft.com/office/powerpoint/2010/main" val="10346065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 1">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latin typeface="+mj-lt"/>
              </a:defRPr>
            </a:lvl1pPr>
          </a:lstStyle>
          <a:p>
            <a:r>
              <a:rPr lang="en-US" noProof="0"/>
              <a:t>Team slide with 1 individual – click to add title</a:t>
            </a:r>
          </a:p>
        </p:txBody>
      </p:sp>
      <p:sp>
        <p:nvSpPr>
          <p:cNvPr id="2" name="Picture Placeholder 9" descr="Photograph of First and Last name &#10;(person the slide is referencing)">
            <a:extLst>
              <a:ext uri="{FF2B5EF4-FFF2-40B4-BE49-F238E27FC236}">
                <a16:creationId xmlns:a16="http://schemas.microsoft.com/office/drawing/2014/main" id="{231AFE98-6A5E-D4D3-B165-B845C3DD26D1}"/>
              </a:ext>
            </a:extLst>
          </p:cNvPr>
          <p:cNvSpPr>
            <a:spLocks noGrp="1"/>
          </p:cNvSpPr>
          <p:nvPr>
            <p:ph type="pic" sz="quarter" idx="13" hasCustomPrompt="1"/>
          </p:nvPr>
        </p:nvSpPr>
        <p:spPr>
          <a:xfrm>
            <a:off x="1522413" y="2423694"/>
            <a:ext cx="2268538" cy="2268000"/>
          </a:xfrm>
          <a:custGeom>
            <a:avLst/>
            <a:gdLst>
              <a:gd name="connsiteX0" fmla="*/ 0 w 2268538"/>
              <a:gd name="connsiteY0" fmla="*/ 0 h 2268000"/>
              <a:gd name="connsiteX1" fmla="*/ 2268538 w 2268538"/>
              <a:gd name="connsiteY1" fmla="*/ 0 h 2268000"/>
              <a:gd name="connsiteX2" fmla="*/ 2268538 w 2268538"/>
              <a:gd name="connsiteY2" fmla="*/ 2268000 h 2268000"/>
              <a:gd name="connsiteX3" fmla="*/ 763200 w 2268538"/>
              <a:gd name="connsiteY3" fmla="*/ 2268000 h 2268000"/>
              <a:gd name="connsiteX4" fmla="*/ 763200 w 2268538"/>
              <a:gd name="connsiteY4" fmla="*/ 1504800 h 2268000"/>
              <a:gd name="connsiteX5" fmla="*/ 0 w 2268538"/>
              <a:gd name="connsiteY5" fmla="*/ 1504800 h 22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538" h="2268000">
                <a:moveTo>
                  <a:pt x="0" y="0"/>
                </a:moveTo>
                <a:lnTo>
                  <a:pt x="2268538" y="0"/>
                </a:lnTo>
                <a:lnTo>
                  <a:pt x="2268538" y="2268000"/>
                </a:lnTo>
                <a:lnTo>
                  <a:pt x="763200" y="2268000"/>
                </a:lnTo>
                <a:lnTo>
                  <a:pt x="763200" y="1504800"/>
                </a:lnTo>
                <a:lnTo>
                  <a:pt x="0" y="1504800"/>
                </a:lnTo>
                <a:close/>
              </a:path>
            </a:pathLst>
          </a:custGeom>
        </p:spPr>
        <p:txBody>
          <a:bodyPr wrap="square">
            <a:noAutofit/>
          </a:bodyPr>
          <a:lstStyle>
            <a:lvl1pPr marL="0" indent="0" algn="ctr">
              <a:buNone/>
              <a:defRPr sz="1400"/>
            </a:lvl1pPr>
          </a:lstStyle>
          <a:p>
            <a:r>
              <a:rPr lang="en-US" noProof="0"/>
              <a:t>Click on icon to add photo</a:t>
            </a:r>
          </a:p>
        </p:txBody>
      </p:sp>
      <p:sp>
        <p:nvSpPr>
          <p:cNvPr id="5" name="Name placeholder">
            <a:extLst>
              <a:ext uri="{FF2B5EF4-FFF2-40B4-BE49-F238E27FC236}">
                <a16:creationId xmlns:a16="http://schemas.microsoft.com/office/drawing/2014/main" id="{6679637A-741D-5947-2DB7-086DDC016755}"/>
              </a:ext>
            </a:extLst>
          </p:cNvPr>
          <p:cNvSpPr>
            <a:spLocks noGrp="1"/>
          </p:cNvSpPr>
          <p:nvPr>
            <p:ph type="body" sz="quarter" idx="29" hasCustomPrompt="1"/>
          </p:nvPr>
        </p:nvSpPr>
        <p:spPr>
          <a:xfrm>
            <a:off x="4314026" y="2423649"/>
            <a:ext cx="6353973" cy="472710"/>
          </a:xfrm>
          <a:prstGeom prst="rect">
            <a:avLst/>
          </a:prstGeom>
        </p:spPr>
        <p:txBody>
          <a:bodyPr lIns="0" tIns="0" rIns="0" bIns="0" anchor="ctr">
            <a:noAutofit/>
          </a:bodyPr>
          <a:lstStyle>
            <a:lvl1pPr marL="0" indent="0" algn="l">
              <a:spcBef>
                <a:spcPts val="0"/>
              </a:spcBef>
              <a:buNone/>
              <a:defRPr sz="1600" b="1">
                <a:solidFill>
                  <a:schemeClr val="tx1"/>
                </a:solidFill>
                <a:latin typeface="+mj-lt"/>
              </a:defRPr>
            </a:lvl1pPr>
            <a:lvl4pPr marL="1371600" indent="0">
              <a:buNone/>
              <a:defRPr/>
            </a:lvl4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noProof="0"/>
              <a:t>First and Last name</a:t>
            </a:r>
          </a:p>
        </p:txBody>
      </p:sp>
      <p:sp>
        <p:nvSpPr>
          <p:cNvPr id="6" name="Text placeholder">
            <a:extLst>
              <a:ext uri="{FF2B5EF4-FFF2-40B4-BE49-F238E27FC236}">
                <a16:creationId xmlns:a16="http://schemas.microsoft.com/office/drawing/2014/main" id="{F7A2D79E-F40F-3EAF-8DB2-4BBCB968920B}"/>
              </a:ext>
            </a:extLst>
          </p:cNvPr>
          <p:cNvSpPr>
            <a:spLocks noGrp="1"/>
          </p:cNvSpPr>
          <p:nvPr>
            <p:ph type="body" sz="quarter" idx="30" hasCustomPrompt="1"/>
          </p:nvPr>
        </p:nvSpPr>
        <p:spPr>
          <a:xfrm>
            <a:off x="4314027" y="3056433"/>
            <a:ext cx="6353972" cy="1635215"/>
          </a:xfrm>
          <a:prstGeom prst="rect">
            <a:avLst/>
          </a:prstGeom>
        </p:spPr>
        <p:txBody>
          <a:bodyPr lIns="0" tIns="0" rIns="0" bIns="0">
            <a:noAutofit/>
          </a:bodyPr>
          <a:lstStyle>
            <a:lvl1pPr marL="0" indent="0" algn="l">
              <a:spcBef>
                <a:spcPts val="0"/>
              </a:spcBef>
              <a:buNone/>
              <a:defRPr sz="1600" b="0">
                <a:solidFill>
                  <a:schemeClr val="tx1"/>
                </a:solidFill>
              </a:defRPr>
            </a:lvl1pPr>
            <a:lvl4pPr marL="1371600" indent="0">
              <a:buNone/>
              <a:defRPr/>
            </a:lvl4pPr>
          </a:lstStyle>
          <a:p>
            <a:pPr lvl="0"/>
            <a:r>
              <a:rPr lang="en-US" noProof="0"/>
              <a:t>Job title</a:t>
            </a:r>
          </a:p>
          <a:p>
            <a:pPr lvl="0"/>
            <a:r>
              <a:rPr lang="en-US" noProof="0"/>
              <a:t>Division</a:t>
            </a:r>
          </a:p>
          <a:p>
            <a:pPr lvl="0"/>
            <a:r>
              <a:rPr lang="en-US" noProof="0"/>
              <a:t>Office</a:t>
            </a:r>
          </a:p>
        </p:txBody>
      </p:sp>
      <p:sp>
        <p:nvSpPr>
          <p:cNvPr id="7" name="Cornerstone">
            <a:extLst>
              <a:ext uri="{FF2B5EF4-FFF2-40B4-BE49-F238E27FC236}">
                <a16:creationId xmlns:a16="http://schemas.microsoft.com/office/drawing/2014/main" id="{3FEF4AF0-5102-D72C-A0D3-2C61B18F3D90}"/>
              </a:ext>
              <a:ext uri="{C183D7F6-B498-43B3-948B-1728B52AA6E4}">
                <adec:decorative xmlns:adec="http://schemas.microsoft.com/office/drawing/2017/decorative" val="1"/>
              </a:ext>
            </a:extLst>
          </p:cNvPr>
          <p:cNvSpPr>
            <a:spLocks noChangeAspect="1"/>
          </p:cNvSpPr>
          <p:nvPr userDrawn="1"/>
        </p:nvSpPr>
        <p:spPr bwMode="gray">
          <a:xfrm rot="16200000">
            <a:off x="1522413" y="3924894"/>
            <a:ext cx="766800" cy="766799"/>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1680000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3" name="Footer Placeholder 2">
            <a:extLst>
              <a:ext uri="{FF2B5EF4-FFF2-40B4-BE49-F238E27FC236}">
                <a16:creationId xmlns:a16="http://schemas.microsoft.com/office/drawing/2014/main" id="{0E106856-5803-3126-21B5-742CEC17F429}"/>
              </a:ext>
              <a:ext uri="{C183D7F6-B498-43B3-948B-1728B52AA6E4}">
                <adec:decorative xmlns:adec="http://schemas.microsoft.com/office/drawing/2017/decorative" val="1"/>
              </a:ext>
            </a:extLst>
          </p:cNvPr>
          <p:cNvSpPr>
            <a:spLocks noGrp="1"/>
          </p:cNvSpPr>
          <p:nvPr>
            <p:ph type="ftr" sz="quarter" idx="34"/>
          </p:nvPr>
        </p:nvSpPr>
        <p:spPr/>
        <p:txBody>
          <a:bodyPr/>
          <a:lstStyle>
            <a:lvl1pPr>
              <a:defRPr>
                <a:solidFill>
                  <a:srgbClr val="E6E6E6"/>
                </a:solidFill>
              </a:defRPr>
            </a:lvl1pPr>
          </a:lstStyle>
          <a:p>
            <a:endParaRPr lang="en-US" noProof="0"/>
          </a:p>
        </p:txBody>
      </p:sp>
      <p:sp>
        <p:nvSpPr>
          <p:cNvPr id="11" name="Slide Number Placeholder 10">
            <a:extLst>
              <a:ext uri="{FF2B5EF4-FFF2-40B4-BE49-F238E27FC236}">
                <a16:creationId xmlns:a16="http://schemas.microsoft.com/office/drawing/2014/main" id="{0F633D6F-3800-D2EE-F82B-3BCFB87E741C}"/>
              </a:ext>
              <a:ext uri="{C183D7F6-B498-43B3-948B-1728B52AA6E4}">
                <adec:decorative xmlns:adec="http://schemas.microsoft.com/office/drawing/2017/decorative" val="1"/>
              </a:ext>
            </a:extLst>
          </p:cNvPr>
          <p:cNvSpPr>
            <a:spLocks noGrp="1"/>
          </p:cNvSpPr>
          <p:nvPr>
            <p:ph type="sldNum" sz="quarter" idx="33"/>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87923453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am - 2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a:t>Team slide with 2 individuals (layout A) – click to add title</a:t>
            </a:r>
          </a:p>
        </p:txBody>
      </p:sp>
      <p:grpSp>
        <p:nvGrpSpPr>
          <p:cNvPr id="4" name="Group 3">
            <a:extLst>
              <a:ext uri="{FF2B5EF4-FFF2-40B4-BE49-F238E27FC236}">
                <a16:creationId xmlns:a16="http://schemas.microsoft.com/office/drawing/2014/main" id="{D17F034D-7149-A614-1695-FEAB4805FE2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A519421-BBC9-E265-BC60-0732030545E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061CB1A3-4B69-185D-4EF4-F12A804B76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8" name="Picture placeholder 5" descr="Photograph of First and Last name &#10;(person the slide is referencing)">
            <a:extLst>
              <a:ext uri="{FF2B5EF4-FFF2-40B4-BE49-F238E27FC236}">
                <a16:creationId xmlns:a16="http://schemas.microsoft.com/office/drawing/2014/main" id="{12EC7163-7641-E7F6-4273-34D71DCF4372}"/>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5" name="Text placeholder 5">
            <a:extLst>
              <a:ext uri="{FF2B5EF4-FFF2-40B4-BE49-F238E27FC236}">
                <a16:creationId xmlns:a16="http://schemas.microsoft.com/office/drawing/2014/main" id="{5CAA202A-5196-3008-D768-8C9A0F9DB6EA}"/>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a:t>First and Last name</a:t>
            </a:r>
          </a:p>
        </p:txBody>
      </p:sp>
      <p:sp>
        <p:nvSpPr>
          <p:cNvPr id="16" name="Text placeholder 5">
            <a:extLst>
              <a:ext uri="{FF2B5EF4-FFF2-40B4-BE49-F238E27FC236}">
                <a16:creationId xmlns:a16="http://schemas.microsoft.com/office/drawing/2014/main" id="{6B3AC22D-2FAC-715A-5263-BCA1A63D69BF}"/>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17" name="Picture placeholder 5" descr="Photograph of First and Last name &#10;(person the slide is referencing)">
            <a:extLst>
              <a:ext uri="{FF2B5EF4-FFF2-40B4-BE49-F238E27FC236}">
                <a16:creationId xmlns:a16="http://schemas.microsoft.com/office/drawing/2014/main" id="{C4D8F0BC-E3E7-4309-8BF4-8FF9C48BADC4}"/>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8" name="Text placeholder 5">
            <a:extLst>
              <a:ext uri="{FF2B5EF4-FFF2-40B4-BE49-F238E27FC236}">
                <a16:creationId xmlns:a16="http://schemas.microsoft.com/office/drawing/2014/main" id="{15B83155-C75C-C6F4-37BD-7930F2097638}"/>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20" name="Text placeholder 5">
            <a:extLst>
              <a:ext uri="{FF2B5EF4-FFF2-40B4-BE49-F238E27FC236}">
                <a16:creationId xmlns:a16="http://schemas.microsoft.com/office/drawing/2014/main" id="{D15A1721-09B8-7D7D-B5E1-52EA7FD69E55}"/>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5D2F76E3-C68E-FACE-879D-228018A9A671}"/>
              </a:ext>
              <a:ext uri="{C183D7F6-B498-43B3-948B-1728B52AA6E4}">
                <adec:decorative xmlns:adec="http://schemas.microsoft.com/office/drawing/2017/decorative" val="1"/>
              </a:ext>
            </a:extLst>
          </p:cNvPr>
          <p:cNvSpPr>
            <a:spLocks noGrp="1"/>
          </p:cNvSpPr>
          <p:nvPr userDrawn="1">
            <p:ph type="ftr" sz="quarter" idx="37"/>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5FB2635F-AE60-4A1F-B4D8-39B721D0525E}"/>
              </a:ext>
              <a:ext uri="{C183D7F6-B498-43B3-948B-1728B52AA6E4}">
                <adec:decorative xmlns:adec="http://schemas.microsoft.com/office/drawing/2017/decorative" val="1"/>
              </a:ext>
            </a:extLst>
          </p:cNvPr>
          <p:cNvSpPr>
            <a:spLocks noGrp="1"/>
          </p:cNvSpPr>
          <p:nvPr userDrawn="1">
            <p:ph type="sldNum" sz="quarter" idx="36"/>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723888989"/>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am - 2B">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27B934-DD85-9B55-DE17-672E2E708D16}"/>
              </a:ext>
            </a:extLst>
          </p:cNvPr>
          <p:cNvSpPr>
            <a:spLocks noGrp="1"/>
          </p:cNvSpPr>
          <p:nvPr>
            <p:ph type="title" hasCustomPrompt="1"/>
          </p:nvPr>
        </p:nvSpPr>
        <p:spPr>
          <a:xfrm>
            <a:off x="765737" y="683246"/>
            <a:ext cx="10661904" cy="531097"/>
          </a:xfrm>
          <a:noFill/>
        </p:spPr>
        <p:txBody>
          <a:bodyPr>
            <a:noAutofit/>
          </a:bodyPr>
          <a:lstStyle>
            <a:lvl1pPr>
              <a:defRPr sz="2800">
                <a:solidFill>
                  <a:schemeClr val="tx1"/>
                </a:solidFill>
              </a:defRPr>
            </a:lvl1pPr>
          </a:lstStyle>
          <a:p>
            <a:r>
              <a:rPr lang="en-US" noProof="0"/>
              <a:t>Team slide with 2 individuals (layout B) – click to add title</a:t>
            </a:r>
          </a:p>
        </p:txBody>
      </p:sp>
      <p:grpSp>
        <p:nvGrpSpPr>
          <p:cNvPr id="6" name="Group 5">
            <a:extLst>
              <a:ext uri="{FF2B5EF4-FFF2-40B4-BE49-F238E27FC236}">
                <a16:creationId xmlns:a16="http://schemas.microsoft.com/office/drawing/2014/main" id="{C7987D90-C3F5-2B7E-7C35-1164F51996A3}"/>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FA13B3F-B6AF-32A2-DB2A-CE001985D351}"/>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2" name="TextBox 11">
              <a:extLst>
                <a:ext uri="{FF2B5EF4-FFF2-40B4-BE49-F238E27FC236}">
                  <a16:creationId xmlns:a16="http://schemas.microsoft.com/office/drawing/2014/main" id="{DB543F5C-9EF3-CCC2-FA51-6E974CB689E6}"/>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13" name="Picture placeholder 5" descr="Photograph of Name (person the slide is referencing)">
            <a:extLst>
              <a:ext uri="{FF2B5EF4-FFF2-40B4-BE49-F238E27FC236}">
                <a16:creationId xmlns:a16="http://schemas.microsoft.com/office/drawing/2014/main" id="{79F8553C-A3D0-7224-5D0C-66AD11A2B2C7}"/>
              </a:ext>
            </a:extLst>
          </p:cNvPr>
          <p:cNvSpPr>
            <a:spLocks noGrp="1" noChangeAspect="1"/>
          </p:cNvSpPr>
          <p:nvPr>
            <p:ph type="pic" sz="quarter" idx="12" hasCustomPrompt="1"/>
          </p:nvPr>
        </p:nvSpPr>
        <p:spPr>
          <a:xfrm>
            <a:off x="3744272"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4" name="Text placeholder 5">
            <a:extLst>
              <a:ext uri="{FF2B5EF4-FFF2-40B4-BE49-F238E27FC236}">
                <a16:creationId xmlns:a16="http://schemas.microsoft.com/office/drawing/2014/main" id="{09692D77-7355-D933-14D4-8DBE72881BDE}"/>
              </a:ext>
            </a:extLst>
          </p:cNvPr>
          <p:cNvSpPr>
            <a:spLocks noGrp="1"/>
          </p:cNvSpPr>
          <p:nvPr>
            <p:ph type="body" sz="quarter" idx="27" hasCustomPrompt="1"/>
          </p:nvPr>
        </p:nvSpPr>
        <p:spPr>
          <a:xfrm>
            <a:off x="3435781" y="409640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lvl="0"/>
            <a:r>
              <a:rPr lang="en-US" noProof="0"/>
              <a:t>First and Last name</a:t>
            </a:r>
          </a:p>
        </p:txBody>
      </p:sp>
      <p:sp>
        <p:nvSpPr>
          <p:cNvPr id="15" name="Text placeholder 5">
            <a:extLst>
              <a:ext uri="{FF2B5EF4-FFF2-40B4-BE49-F238E27FC236}">
                <a16:creationId xmlns:a16="http://schemas.microsoft.com/office/drawing/2014/main" id="{C1C1727B-B112-4ED5-6A77-DB479A2878A6}"/>
              </a:ext>
            </a:extLst>
          </p:cNvPr>
          <p:cNvSpPr>
            <a:spLocks noGrp="1"/>
          </p:cNvSpPr>
          <p:nvPr>
            <p:ph type="body" sz="quarter" idx="28" hasCustomPrompt="1"/>
          </p:nvPr>
        </p:nvSpPr>
        <p:spPr>
          <a:xfrm>
            <a:off x="3435781"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16" name="Picture placeholder 5" descr="Photograph of Name (person the slide is referencing)">
            <a:extLst>
              <a:ext uri="{FF2B5EF4-FFF2-40B4-BE49-F238E27FC236}">
                <a16:creationId xmlns:a16="http://schemas.microsoft.com/office/drawing/2014/main" id="{D650A5C8-835C-0D2C-C826-9957DB37A11E}"/>
              </a:ext>
            </a:extLst>
          </p:cNvPr>
          <p:cNvSpPr>
            <a:spLocks noGrp="1" noChangeAspect="1"/>
          </p:cNvSpPr>
          <p:nvPr>
            <p:ph type="pic" sz="quarter" idx="33" hasCustomPrompt="1"/>
          </p:nvPr>
        </p:nvSpPr>
        <p:spPr>
          <a:xfrm>
            <a:off x="6795017" y="2091264"/>
            <a:ext cx="1655455" cy="165506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None/>
              <a:defRPr sz="1400"/>
            </a:lvl1pPr>
          </a:lstStyle>
          <a:p>
            <a:r>
              <a:rPr lang="en-US" noProof="0"/>
              <a:t>Click icon to add photo</a:t>
            </a:r>
          </a:p>
        </p:txBody>
      </p:sp>
      <p:sp>
        <p:nvSpPr>
          <p:cNvPr id="17" name="Text placeholder 5">
            <a:extLst>
              <a:ext uri="{FF2B5EF4-FFF2-40B4-BE49-F238E27FC236}">
                <a16:creationId xmlns:a16="http://schemas.microsoft.com/office/drawing/2014/main" id="{FA1F04B9-C968-8379-E3C5-A5067E2D4ADC}"/>
              </a:ext>
            </a:extLst>
          </p:cNvPr>
          <p:cNvSpPr>
            <a:spLocks noGrp="1"/>
          </p:cNvSpPr>
          <p:nvPr>
            <p:ph type="body" sz="quarter" idx="29" hasCustomPrompt="1"/>
          </p:nvPr>
        </p:nvSpPr>
        <p:spPr>
          <a:xfrm>
            <a:off x="6486526" y="40911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18" name="Text placeholder 5">
            <a:extLst>
              <a:ext uri="{FF2B5EF4-FFF2-40B4-BE49-F238E27FC236}">
                <a16:creationId xmlns:a16="http://schemas.microsoft.com/office/drawing/2014/main" id="{DD348EEE-01C9-D1C1-EA4D-5FA3A00701E7}"/>
              </a:ext>
            </a:extLst>
          </p:cNvPr>
          <p:cNvSpPr>
            <a:spLocks noGrp="1"/>
          </p:cNvSpPr>
          <p:nvPr>
            <p:ph type="body" sz="quarter" idx="30" hasCustomPrompt="1"/>
          </p:nvPr>
        </p:nvSpPr>
        <p:spPr>
          <a:xfrm>
            <a:off x="6486526" y="4723939"/>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62872E95-302C-66FA-6C40-2BBD7D970564}"/>
              </a:ext>
            </a:extLst>
          </p:cNvPr>
          <p:cNvSpPr>
            <a:spLocks noGrp="1"/>
          </p:cNvSpPr>
          <p:nvPr>
            <p:ph type="ftr" sz="quarter" idx="10"/>
          </p:nvPr>
        </p:nvSpPr>
        <p:spPr/>
        <p:txBody>
          <a:bodyPr/>
          <a:lstStyle/>
          <a:p>
            <a:endParaRPr lang="en-US" noProof="0"/>
          </a:p>
        </p:txBody>
      </p:sp>
      <p:sp>
        <p:nvSpPr>
          <p:cNvPr id="4" name="Slide Number Placeholder 3">
            <a:extLst>
              <a:ext uri="{FF2B5EF4-FFF2-40B4-BE49-F238E27FC236}">
                <a16:creationId xmlns:a16="http://schemas.microsoft.com/office/drawing/2014/main" id="{EAC654C8-21AC-A85D-C564-E231F952ACD5}"/>
              </a:ext>
            </a:extLst>
          </p:cNvPr>
          <p:cNvSpPr>
            <a:spLocks noGrp="1"/>
          </p:cNvSpPr>
          <p:nvPr>
            <p:ph type="sldNum" sz="quarter" idx="1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00658638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am - 3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3 individuals (layout A) – click to add title</a:t>
            </a:r>
          </a:p>
        </p:txBody>
      </p:sp>
      <p:grpSp>
        <p:nvGrpSpPr>
          <p:cNvPr id="8" name="Group 7">
            <a:extLst>
              <a:ext uri="{FF2B5EF4-FFF2-40B4-BE49-F238E27FC236}">
                <a16:creationId xmlns:a16="http://schemas.microsoft.com/office/drawing/2014/main" id="{86149398-F80F-87FC-8242-C9E2BA2A1C26}"/>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10" name="TextBox 9">
              <a:extLst>
                <a:ext uri="{FF2B5EF4-FFF2-40B4-BE49-F238E27FC236}">
                  <a16:creationId xmlns:a16="http://schemas.microsoft.com/office/drawing/2014/main" id="{B00B5B32-D9B0-9B27-C4FA-13F40088B660}"/>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1" name="TextBox 10">
              <a:extLst>
                <a:ext uri="{FF2B5EF4-FFF2-40B4-BE49-F238E27FC236}">
                  <a16:creationId xmlns:a16="http://schemas.microsoft.com/office/drawing/2014/main" id="{ABAF076D-C2D1-A806-7D2A-97FD8B319E23}"/>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20" name="Picture placeholder 5" descr="Photograph of First and Last name &#10;(person the slide is referencing)">
            <a:extLst>
              <a:ext uri="{FF2B5EF4-FFF2-40B4-BE49-F238E27FC236}">
                <a16:creationId xmlns:a16="http://schemas.microsoft.com/office/drawing/2014/main" id="{E09F7703-90ED-00AF-3067-E1A4CABBA8A5}"/>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21" name="Text placeholder 5">
            <a:extLst>
              <a:ext uri="{FF2B5EF4-FFF2-40B4-BE49-F238E27FC236}">
                <a16:creationId xmlns:a16="http://schemas.microsoft.com/office/drawing/2014/main" id="{905BCF0A-2A4E-9CDE-1FF3-A3F38FD5DBF9}"/>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22" name="Text placeholder 5">
            <a:extLst>
              <a:ext uri="{FF2B5EF4-FFF2-40B4-BE49-F238E27FC236}">
                <a16:creationId xmlns:a16="http://schemas.microsoft.com/office/drawing/2014/main" id="{316168BE-32B5-A8EC-586B-CE369689C4D5}"/>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23" name="Picture placeholder 5" descr="Photograph of First and Last name &#10;(person the slide is referencing)">
            <a:extLst>
              <a:ext uri="{FF2B5EF4-FFF2-40B4-BE49-F238E27FC236}">
                <a16:creationId xmlns:a16="http://schemas.microsoft.com/office/drawing/2014/main" id="{FCBF45A8-285D-1449-6DC9-FBA5757D1E2C}"/>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24" name="Text placeholder 5">
            <a:extLst>
              <a:ext uri="{FF2B5EF4-FFF2-40B4-BE49-F238E27FC236}">
                <a16:creationId xmlns:a16="http://schemas.microsoft.com/office/drawing/2014/main" id="{8DF36D87-44A8-CBBD-AD90-39493D55BD93}"/>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27" name="Text placeholder 5">
            <a:extLst>
              <a:ext uri="{FF2B5EF4-FFF2-40B4-BE49-F238E27FC236}">
                <a16:creationId xmlns:a16="http://schemas.microsoft.com/office/drawing/2014/main" id="{7C93CD8F-87F4-8D9A-3701-0AD84D3C9DBA}"/>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28" name="Picture placeholder 5" descr="Photograph of First and Last name &#10;(person the slide is referencing)">
            <a:extLst>
              <a:ext uri="{FF2B5EF4-FFF2-40B4-BE49-F238E27FC236}">
                <a16:creationId xmlns:a16="http://schemas.microsoft.com/office/drawing/2014/main" id="{7DC5D551-905D-0923-7AAC-4160C867D02A}"/>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29" name="Text placeholder 5">
            <a:extLst>
              <a:ext uri="{FF2B5EF4-FFF2-40B4-BE49-F238E27FC236}">
                <a16:creationId xmlns:a16="http://schemas.microsoft.com/office/drawing/2014/main" id="{ED5944CA-F01F-8A47-30C9-BBFD710FF111}"/>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30" name="Text placeholder 5">
            <a:extLst>
              <a:ext uri="{FF2B5EF4-FFF2-40B4-BE49-F238E27FC236}">
                <a16:creationId xmlns:a16="http://schemas.microsoft.com/office/drawing/2014/main" id="{76531A7E-D51B-59B2-6103-980B07801D13}"/>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6C3D93CB-7754-3E30-DD83-9BDC0A151345}"/>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D36FF57C-3521-7C73-57FB-6E892812A006}"/>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03695059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am - 3B">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3 individuals (layout B) – click to add title</a:t>
            </a:r>
          </a:p>
        </p:txBody>
      </p:sp>
      <p:grpSp>
        <p:nvGrpSpPr>
          <p:cNvPr id="4" name="Group 3">
            <a:extLst>
              <a:ext uri="{FF2B5EF4-FFF2-40B4-BE49-F238E27FC236}">
                <a16:creationId xmlns:a16="http://schemas.microsoft.com/office/drawing/2014/main" id="{D68E27BB-7AB7-CDC3-CFE0-440923FF4845}"/>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F1F6CB23-D104-A406-9015-092E7AA24078}"/>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248E3E26-04F2-0B45-9794-6AD7245045E4}"/>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35" name="Picture placeholder 5" descr="Photograph of First and Last name &#10;(person the slide is referencing)">
            <a:extLst>
              <a:ext uri="{FF2B5EF4-FFF2-40B4-BE49-F238E27FC236}">
                <a16:creationId xmlns:a16="http://schemas.microsoft.com/office/drawing/2014/main" id="{3A86A467-D855-8D1E-59EB-90310C8DADC0}"/>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36" name="Text placeholder 5">
            <a:extLst>
              <a:ext uri="{FF2B5EF4-FFF2-40B4-BE49-F238E27FC236}">
                <a16:creationId xmlns:a16="http://schemas.microsoft.com/office/drawing/2014/main" id="{9D486887-C41D-5605-71FF-F9698270EAB5}"/>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37" name="Text placeholder 5">
            <a:extLst>
              <a:ext uri="{FF2B5EF4-FFF2-40B4-BE49-F238E27FC236}">
                <a16:creationId xmlns:a16="http://schemas.microsoft.com/office/drawing/2014/main" id="{6500EE20-5AC6-3657-3DD0-7AD97ED79638}"/>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8" name="Picture placeholder 5" descr="Photograph of First and Last name &#10;(person the slide is referencing)">
            <a:extLst>
              <a:ext uri="{FF2B5EF4-FFF2-40B4-BE49-F238E27FC236}">
                <a16:creationId xmlns:a16="http://schemas.microsoft.com/office/drawing/2014/main" id="{A494526E-4E99-DC68-7E49-D5A978CE9CBB}"/>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39" name="Text placeholder 5">
            <a:extLst>
              <a:ext uri="{FF2B5EF4-FFF2-40B4-BE49-F238E27FC236}">
                <a16:creationId xmlns:a16="http://schemas.microsoft.com/office/drawing/2014/main" id="{B9D673A4-C543-9C26-7E55-8EB17385008B}"/>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40" name="Text placeholder 5">
            <a:extLst>
              <a:ext uri="{FF2B5EF4-FFF2-40B4-BE49-F238E27FC236}">
                <a16:creationId xmlns:a16="http://schemas.microsoft.com/office/drawing/2014/main" id="{185AC4BF-E6BF-D39D-A8E7-2505A33087F6}"/>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41" name="Picture placeholder 5" descr="Photograph of First and Last name &#10;(person the slide is referencing)">
            <a:extLst>
              <a:ext uri="{FF2B5EF4-FFF2-40B4-BE49-F238E27FC236}">
                <a16:creationId xmlns:a16="http://schemas.microsoft.com/office/drawing/2014/main" id="{ADB10A66-6145-1471-4C0C-5D7910FACEE1}"/>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a:cs typeface="Arial" pitchFamily="34" charset="0"/>
              </a:rPr>
              <a:t>Click icon to add photo</a:t>
            </a:r>
          </a:p>
        </p:txBody>
      </p:sp>
      <p:sp>
        <p:nvSpPr>
          <p:cNvPr id="42" name="Text placeholder 5">
            <a:extLst>
              <a:ext uri="{FF2B5EF4-FFF2-40B4-BE49-F238E27FC236}">
                <a16:creationId xmlns:a16="http://schemas.microsoft.com/office/drawing/2014/main" id="{2ED88A52-6A17-2AA0-73AC-0F77A3B7B442}"/>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43" name="Text placeholder 5">
            <a:extLst>
              <a:ext uri="{FF2B5EF4-FFF2-40B4-BE49-F238E27FC236}">
                <a16:creationId xmlns:a16="http://schemas.microsoft.com/office/drawing/2014/main" id="{08B978EE-ED47-502D-A0D5-7392A7960FDE}"/>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94311A63-055C-B023-572C-AF762E30BA31}"/>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F97078C6-BBC5-8D5E-1DBF-9E32207B8A9F}"/>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98078235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am - 4A">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4 individuals (layout A) – click to add title</a:t>
            </a:r>
          </a:p>
        </p:txBody>
      </p:sp>
      <p:grpSp>
        <p:nvGrpSpPr>
          <p:cNvPr id="4" name="Group 3">
            <a:extLst>
              <a:ext uri="{FF2B5EF4-FFF2-40B4-BE49-F238E27FC236}">
                <a16:creationId xmlns:a16="http://schemas.microsoft.com/office/drawing/2014/main" id="{839BD4E2-CAF1-660B-B621-322151500C37}"/>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78A6216E-2B23-859B-D779-ADD510296439}"/>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3E5F8A29-E0AF-3CF9-5179-EDB040F360EA}"/>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6" name="Picture placeholder 1" descr="Photograph of First and Last name &#10;(person the slide is referencing)">
            <a:extLst>
              <a:ext uri="{FF2B5EF4-FFF2-40B4-BE49-F238E27FC236}">
                <a16:creationId xmlns:a16="http://schemas.microsoft.com/office/drawing/2014/main" id="{61E355BA-E8F2-FA80-1060-127D34E1F29A}"/>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57" name="Name placeholder 1">
            <a:extLst>
              <a:ext uri="{FF2B5EF4-FFF2-40B4-BE49-F238E27FC236}">
                <a16:creationId xmlns:a16="http://schemas.microsoft.com/office/drawing/2014/main" id="{F8BE96B3-364D-CF0B-C4EE-FDD8FD85DB35}"/>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58" name="Title placeholder 1">
            <a:extLst>
              <a:ext uri="{FF2B5EF4-FFF2-40B4-BE49-F238E27FC236}">
                <a16:creationId xmlns:a16="http://schemas.microsoft.com/office/drawing/2014/main" id="{06D7070F-F243-4240-4F93-32021724176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59" name="Picture placeholder 2" descr="Photograph of First and Last name &#10;(person the slide is referencing)">
            <a:extLst>
              <a:ext uri="{FF2B5EF4-FFF2-40B4-BE49-F238E27FC236}">
                <a16:creationId xmlns:a16="http://schemas.microsoft.com/office/drawing/2014/main" id="{3D456D4E-6644-5DF9-A9D7-88C041B42206}"/>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60" name="Name placeholder 2">
            <a:extLst>
              <a:ext uri="{FF2B5EF4-FFF2-40B4-BE49-F238E27FC236}">
                <a16:creationId xmlns:a16="http://schemas.microsoft.com/office/drawing/2014/main" id="{2BD28511-12ED-6273-45AB-79457976718F}"/>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61" name="Title placeholder 2">
            <a:extLst>
              <a:ext uri="{FF2B5EF4-FFF2-40B4-BE49-F238E27FC236}">
                <a16:creationId xmlns:a16="http://schemas.microsoft.com/office/drawing/2014/main" id="{CF8EC483-1935-30ED-F977-D8CFB5ECA5E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62" name="Picture placeholder 3" descr="Photograph of First and Last name &#10;(person the slide is referencing)">
            <a:extLst>
              <a:ext uri="{FF2B5EF4-FFF2-40B4-BE49-F238E27FC236}">
                <a16:creationId xmlns:a16="http://schemas.microsoft.com/office/drawing/2014/main" id="{2951CF9E-670B-FB68-05C9-C84EE6E2B780}"/>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63" name="Name placeholder 3">
            <a:extLst>
              <a:ext uri="{FF2B5EF4-FFF2-40B4-BE49-F238E27FC236}">
                <a16:creationId xmlns:a16="http://schemas.microsoft.com/office/drawing/2014/main" id="{858A0D1D-CB20-FBC4-5A9D-B1286D8A0908}"/>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64" name="Title placeholder 3">
            <a:extLst>
              <a:ext uri="{FF2B5EF4-FFF2-40B4-BE49-F238E27FC236}">
                <a16:creationId xmlns:a16="http://schemas.microsoft.com/office/drawing/2014/main" id="{0E3B37AD-C100-1938-BFC7-82820CCFF2A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65" name="Picture placeholder 4" descr="Photograph of First and Last name &#10;(person the slide is referencing)">
            <a:extLst>
              <a:ext uri="{FF2B5EF4-FFF2-40B4-BE49-F238E27FC236}">
                <a16:creationId xmlns:a16="http://schemas.microsoft.com/office/drawing/2014/main" id="{C4496A7D-273A-76C6-B132-C131F661FA13}"/>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66" name="Name placeholder 4">
            <a:extLst>
              <a:ext uri="{FF2B5EF4-FFF2-40B4-BE49-F238E27FC236}">
                <a16:creationId xmlns:a16="http://schemas.microsoft.com/office/drawing/2014/main" id="{97DBE2D5-E353-851D-37B3-4F25F0EFAF68}"/>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67" name="Text placeholder 4">
            <a:extLst>
              <a:ext uri="{FF2B5EF4-FFF2-40B4-BE49-F238E27FC236}">
                <a16:creationId xmlns:a16="http://schemas.microsoft.com/office/drawing/2014/main" id="{CB7A0617-2753-C524-D31E-9114CDB7112D}"/>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C643F272-716A-1371-7363-CAC9AC80ED7D}"/>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0A3B1690-105B-4E85-4DE8-784706BAA767}"/>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079606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 top subtitle">
    <p:bg>
      <p:bgPr>
        <a:solidFill>
          <a:srgbClr val="FFFFFF"/>
        </a:solidFill>
        <a:effectLst/>
      </p:bgPr>
    </p:bg>
    <p:spTree>
      <p:nvGrpSpPr>
        <p:cNvPr id="1" name=""/>
        <p:cNvGrpSpPr/>
        <p:nvPr/>
      </p:nvGrpSpPr>
      <p:grpSpPr>
        <a:xfrm>
          <a:off x="0" y="0"/>
          <a:ext cx="0" cy="0"/>
          <a:chOff x="0" y="0"/>
          <a:chExt cx="0" cy="0"/>
        </a:xfrm>
      </p:grpSpPr>
      <p:sp>
        <p:nvSpPr>
          <p:cNvPr id="227"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2025 CGI Inc.</a:t>
            </a:r>
          </a:p>
        </p:txBody>
      </p:sp>
      <p:sp>
        <p:nvSpPr>
          <p:cNvPr id="228"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229"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230" name="Content slide with top subtitle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top subtitle – click to add title</a:t>
            </a:r>
          </a:p>
        </p:txBody>
      </p:sp>
      <p:sp>
        <p:nvSpPr>
          <p:cNvPr id="231" name="Body Level One…"/>
          <p:cNvSpPr txBox="1">
            <a:spLocks noGrp="1"/>
          </p:cNvSpPr>
          <p:nvPr>
            <p:ph type="body" sz="quarter" idx="1" hasCustomPrompt="1"/>
          </p:nvPr>
        </p:nvSpPr>
        <p:spPr>
          <a:xfrm>
            <a:off x="768095" y="493776"/>
            <a:ext cx="10661906" cy="192025"/>
          </a:xfrm>
          <a:prstGeom prst="rect">
            <a:avLst/>
          </a:prstGeom>
        </p:spPr>
        <p:txBody>
          <a:bodyPr>
            <a:normAutofit/>
          </a:bodyPr>
          <a:lstStyle>
            <a:lvl1pPr>
              <a:defRPr sz="1200" cap="all"/>
            </a:lvl1pPr>
            <a:lvl2pPr marL="0" indent="457200">
              <a:buSzTx/>
              <a:buNone/>
              <a:defRPr sz="1200" cap="all"/>
            </a:lvl2pPr>
            <a:lvl3pPr marL="496358" indent="-156633">
              <a:defRPr sz="1200" cap="all"/>
            </a:lvl3pPr>
            <a:lvl4pPr marL="745728" indent="-172641">
              <a:defRPr sz="1200" cap="all"/>
            </a:lvl4pPr>
            <a:lvl5pPr marL="993775" indent="-190500">
              <a:defRPr sz="1200" cap="all"/>
            </a:lvl5pPr>
          </a:lstStyle>
          <a:p>
            <a:r>
              <a:t>CLICK TO ADD TOP SUBTITLE</a:t>
            </a:r>
          </a:p>
          <a:p>
            <a:pPr lvl="1"/>
            <a:endParaRPr/>
          </a:p>
          <a:p>
            <a:pPr lvl="2"/>
            <a:endParaRPr/>
          </a:p>
          <a:p>
            <a:pPr lvl="3"/>
            <a:endParaRPr/>
          </a:p>
          <a:p>
            <a:pPr lvl="4"/>
            <a:endParaRP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am - 4B">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4 individuals (layout B) – click to add title</a:t>
            </a:r>
          </a:p>
        </p:txBody>
      </p:sp>
      <p:grpSp>
        <p:nvGrpSpPr>
          <p:cNvPr id="4" name="Group 3">
            <a:extLst>
              <a:ext uri="{FF2B5EF4-FFF2-40B4-BE49-F238E27FC236}">
                <a16:creationId xmlns:a16="http://schemas.microsoft.com/office/drawing/2014/main" id="{F6BC0E8E-EB61-8CEA-6B3D-89362B4F7469}"/>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4574812D-09D8-25C4-10C1-33805E082B2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B238EC40-3B5D-575C-3AA5-DC9059DDAD95}"/>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4" name="Picture placeholder 1" descr="Photograph of First and Last name &#10;(person the slide is referencing)">
            <a:extLst>
              <a:ext uri="{FF2B5EF4-FFF2-40B4-BE49-F238E27FC236}">
                <a16:creationId xmlns:a16="http://schemas.microsoft.com/office/drawing/2014/main" id="{BC75D193-B63D-3EB1-5C51-02DFEEF844EC}"/>
              </a:ext>
            </a:extLst>
          </p:cNvPr>
          <p:cNvSpPr>
            <a:spLocks noGrp="1"/>
          </p:cNvSpPr>
          <p:nvPr>
            <p:ph type="pic" sz="quarter" idx="12" hasCustomPrompt="1"/>
          </p:nvPr>
        </p:nvSpPr>
        <p:spPr>
          <a:xfrm>
            <a:off x="2021011" y="2276543"/>
            <a:ext cx="1319356" cy="132373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42" name="Name placeholder 1">
            <a:extLst>
              <a:ext uri="{FF2B5EF4-FFF2-40B4-BE49-F238E27FC236}">
                <a16:creationId xmlns:a16="http://schemas.microsoft.com/office/drawing/2014/main" id="{21EEAEC1-5542-BE87-4E61-120E5F176CE7}"/>
              </a:ext>
            </a:extLst>
          </p:cNvPr>
          <p:cNvSpPr>
            <a:spLocks noGrp="1"/>
          </p:cNvSpPr>
          <p:nvPr>
            <p:ph type="body" sz="quarter" idx="27" hasCustomPrompt="1"/>
          </p:nvPr>
        </p:nvSpPr>
        <p:spPr>
          <a:xfrm>
            <a:off x="1921089"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43" name="Title placeholder 1">
            <a:extLst>
              <a:ext uri="{FF2B5EF4-FFF2-40B4-BE49-F238E27FC236}">
                <a16:creationId xmlns:a16="http://schemas.microsoft.com/office/drawing/2014/main" id="{762E9E9E-5555-BEF0-CFD7-1F514520E615}"/>
              </a:ext>
            </a:extLst>
          </p:cNvPr>
          <p:cNvSpPr>
            <a:spLocks noGrp="1"/>
          </p:cNvSpPr>
          <p:nvPr>
            <p:ph type="body" sz="quarter" idx="28" hasCustomPrompt="1"/>
          </p:nvPr>
        </p:nvSpPr>
        <p:spPr>
          <a:xfrm>
            <a:off x="1921089"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55" name="Picture placeholder 2" descr="Photograph of First and Last name &#10;(person the slide is referencing)">
            <a:extLst>
              <a:ext uri="{FF2B5EF4-FFF2-40B4-BE49-F238E27FC236}">
                <a16:creationId xmlns:a16="http://schemas.microsoft.com/office/drawing/2014/main" id="{E3A5396A-9C06-97E5-D236-BBECD913A2DB}"/>
              </a:ext>
            </a:extLst>
          </p:cNvPr>
          <p:cNvSpPr>
            <a:spLocks noGrp="1"/>
          </p:cNvSpPr>
          <p:nvPr>
            <p:ph type="pic" sz="quarter" idx="13" hasCustomPrompt="1"/>
          </p:nvPr>
        </p:nvSpPr>
        <p:spPr>
          <a:xfrm>
            <a:off x="4292620"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dirty="0">
                <a:cs typeface="Arial" pitchFamily="34" charset="0"/>
              </a:defRPr>
            </a:lvl1pPr>
          </a:lstStyle>
          <a:p>
            <a:r>
              <a:rPr lang="en-US" sz="1400" noProof="0">
                <a:cs typeface="Arial" pitchFamily="34" charset="0"/>
              </a:rPr>
              <a:t>Click icon to add photo</a:t>
            </a:r>
          </a:p>
        </p:txBody>
      </p:sp>
      <p:sp>
        <p:nvSpPr>
          <p:cNvPr id="45" name="Name placeholder 2">
            <a:extLst>
              <a:ext uri="{FF2B5EF4-FFF2-40B4-BE49-F238E27FC236}">
                <a16:creationId xmlns:a16="http://schemas.microsoft.com/office/drawing/2014/main" id="{C6918BD0-8C15-5CC0-08DA-8AFEA9292F8C}"/>
              </a:ext>
            </a:extLst>
          </p:cNvPr>
          <p:cNvSpPr>
            <a:spLocks noGrp="1"/>
          </p:cNvSpPr>
          <p:nvPr>
            <p:ph type="body" sz="quarter" idx="29" hasCustomPrompt="1"/>
          </p:nvPr>
        </p:nvSpPr>
        <p:spPr>
          <a:xfrm>
            <a:off x="4192698"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46" name="Title placeholder 2">
            <a:extLst>
              <a:ext uri="{FF2B5EF4-FFF2-40B4-BE49-F238E27FC236}">
                <a16:creationId xmlns:a16="http://schemas.microsoft.com/office/drawing/2014/main" id="{9C26550F-706D-C4D7-00A0-9965441C179A}"/>
              </a:ext>
            </a:extLst>
          </p:cNvPr>
          <p:cNvSpPr>
            <a:spLocks noGrp="1"/>
          </p:cNvSpPr>
          <p:nvPr>
            <p:ph type="body" sz="quarter" idx="30" hasCustomPrompt="1"/>
          </p:nvPr>
        </p:nvSpPr>
        <p:spPr>
          <a:xfrm>
            <a:off x="4192698"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47" name="Picture placeholder 3" descr="Photograph of First and Last name &#10;(person the slide is referencing)">
            <a:extLst>
              <a:ext uri="{FF2B5EF4-FFF2-40B4-BE49-F238E27FC236}">
                <a16:creationId xmlns:a16="http://schemas.microsoft.com/office/drawing/2014/main" id="{BD11C062-10D2-EF6D-D335-BCA75A030485}"/>
              </a:ext>
            </a:extLst>
          </p:cNvPr>
          <p:cNvSpPr>
            <a:spLocks noGrp="1"/>
          </p:cNvSpPr>
          <p:nvPr>
            <p:ph type="pic" sz="quarter" idx="15" hasCustomPrompt="1"/>
          </p:nvPr>
        </p:nvSpPr>
        <p:spPr>
          <a:xfrm>
            <a:off x="6580025"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48" name="Name placeholder 3">
            <a:extLst>
              <a:ext uri="{FF2B5EF4-FFF2-40B4-BE49-F238E27FC236}">
                <a16:creationId xmlns:a16="http://schemas.microsoft.com/office/drawing/2014/main" id="{FEF8E10B-95A1-9662-0209-D35B338B2804}"/>
              </a:ext>
            </a:extLst>
          </p:cNvPr>
          <p:cNvSpPr>
            <a:spLocks noGrp="1"/>
          </p:cNvSpPr>
          <p:nvPr>
            <p:ph type="body" sz="quarter" idx="31" hasCustomPrompt="1"/>
          </p:nvPr>
        </p:nvSpPr>
        <p:spPr>
          <a:xfrm>
            <a:off x="6480103"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49" name="Title placeholder 3">
            <a:extLst>
              <a:ext uri="{FF2B5EF4-FFF2-40B4-BE49-F238E27FC236}">
                <a16:creationId xmlns:a16="http://schemas.microsoft.com/office/drawing/2014/main" id="{4D3D5982-FC92-05C9-5D34-2E8DD3769AC9}"/>
              </a:ext>
            </a:extLst>
          </p:cNvPr>
          <p:cNvSpPr>
            <a:spLocks noGrp="1"/>
          </p:cNvSpPr>
          <p:nvPr>
            <p:ph type="body" sz="quarter" idx="32" hasCustomPrompt="1"/>
          </p:nvPr>
        </p:nvSpPr>
        <p:spPr>
          <a:xfrm>
            <a:off x="6480103"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50" name="Picture placeholder 4" descr="Photograph of First and Last name &#10;(person the slide is referencing)">
            <a:extLst>
              <a:ext uri="{FF2B5EF4-FFF2-40B4-BE49-F238E27FC236}">
                <a16:creationId xmlns:a16="http://schemas.microsoft.com/office/drawing/2014/main" id="{2D1D6470-DA39-6042-ACD6-36D59EAE5DEB}"/>
              </a:ext>
            </a:extLst>
          </p:cNvPr>
          <p:cNvSpPr>
            <a:spLocks noGrp="1"/>
          </p:cNvSpPr>
          <p:nvPr>
            <p:ph type="pic" sz="quarter" idx="14" hasCustomPrompt="1"/>
          </p:nvPr>
        </p:nvSpPr>
        <p:spPr>
          <a:xfrm>
            <a:off x="8859634" y="2276626"/>
            <a:ext cx="1319356" cy="1324860"/>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 typeface="Arial" panose="020B0604020202020204" pitchFamily="34" charset="0"/>
              <a:buNone/>
              <a:defRPr lang="fr-FR" sz="1200">
                <a:cs typeface="Arial" pitchFamily="34" charset="0"/>
              </a:defRPr>
            </a:lvl1pPr>
          </a:lstStyle>
          <a:p>
            <a:r>
              <a:rPr lang="en-US" sz="1400" noProof="0">
                <a:cs typeface="Arial" pitchFamily="34" charset="0"/>
              </a:rPr>
              <a:t>Click icon to add photo</a:t>
            </a:r>
          </a:p>
        </p:txBody>
      </p:sp>
      <p:sp>
        <p:nvSpPr>
          <p:cNvPr id="51" name="Name placeholder 4">
            <a:extLst>
              <a:ext uri="{FF2B5EF4-FFF2-40B4-BE49-F238E27FC236}">
                <a16:creationId xmlns:a16="http://schemas.microsoft.com/office/drawing/2014/main" id="{DE0955AD-9D5F-CAD4-2F91-4C4DB0D77DA5}"/>
              </a:ext>
            </a:extLst>
          </p:cNvPr>
          <p:cNvSpPr>
            <a:spLocks noGrp="1"/>
          </p:cNvSpPr>
          <p:nvPr>
            <p:ph type="body" sz="quarter" idx="33" hasCustomPrompt="1"/>
          </p:nvPr>
        </p:nvSpPr>
        <p:spPr>
          <a:xfrm>
            <a:off x="8759712" y="4050585"/>
            <a:ext cx="1519200" cy="444201"/>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a:t>First and Last name</a:t>
            </a:r>
          </a:p>
        </p:txBody>
      </p:sp>
      <p:sp>
        <p:nvSpPr>
          <p:cNvPr id="52" name="Text placeholder 4">
            <a:extLst>
              <a:ext uri="{FF2B5EF4-FFF2-40B4-BE49-F238E27FC236}">
                <a16:creationId xmlns:a16="http://schemas.microsoft.com/office/drawing/2014/main" id="{98EBA5D6-58EC-CC31-FCF7-A9CE29BC8BB5}"/>
              </a:ext>
            </a:extLst>
          </p:cNvPr>
          <p:cNvSpPr>
            <a:spLocks noGrp="1"/>
          </p:cNvSpPr>
          <p:nvPr>
            <p:ph type="body" sz="quarter" idx="34" hasCustomPrompt="1"/>
          </p:nvPr>
        </p:nvSpPr>
        <p:spPr>
          <a:xfrm>
            <a:off x="8759712" y="4657237"/>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US" noProof="0"/>
              <a:t>Job title or role Division or Location</a:t>
            </a:r>
          </a:p>
        </p:txBody>
      </p:sp>
      <p:sp>
        <p:nvSpPr>
          <p:cNvPr id="3" name="Footer Placeholder 2">
            <a:extLst>
              <a:ext uri="{FF2B5EF4-FFF2-40B4-BE49-F238E27FC236}">
                <a16:creationId xmlns:a16="http://schemas.microsoft.com/office/drawing/2014/main" id="{8C4B056E-C443-96BF-B229-D1D085FFC634}"/>
              </a:ext>
              <a:ext uri="{C183D7F6-B498-43B3-948B-1728B52AA6E4}">
                <adec:decorative xmlns:adec="http://schemas.microsoft.com/office/drawing/2017/decorative" val="1"/>
              </a:ext>
            </a:extLst>
          </p:cNvPr>
          <p:cNvSpPr>
            <a:spLocks noGrp="1"/>
          </p:cNvSpPr>
          <p:nvPr userDrawn="1">
            <p:ph type="ftr" sz="quarter" idx="38"/>
          </p:nvPr>
        </p:nvSpPr>
        <p:spPr>
          <a:xfrm>
            <a:off x="4044193" y="6952791"/>
            <a:ext cx="4114800" cy="137160"/>
          </a:xfrm>
        </p:spPr>
        <p:txBody>
          <a:bodyPr/>
          <a:lstStyle>
            <a:lvl1pPr>
              <a:defRPr>
                <a:solidFill>
                  <a:srgbClr val="E6E6E6"/>
                </a:solidFill>
              </a:defRPr>
            </a:lvl1pPr>
          </a:lstStyle>
          <a:p>
            <a:endParaRPr lang="en-US" noProof="0"/>
          </a:p>
        </p:txBody>
      </p:sp>
      <p:sp>
        <p:nvSpPr>
          <p:cNvPr id="9" name="Slide Number Placeholder 8">
            <a:extLst>
              <a:ext uri="{FF2B5EF4-FFF2-40B4-BE49-F238E27FC236}">
                <a16:creationId xmlns:a16="http://schemas.microsoft.com/office/drawing/2014/main" id="{3A8F6EAA-8485-183F-ACBE-90ADE7ED61E6}"/>
              </a:ext>
              <a:ext uri="{C183D7F6-B498-43B3-948B-1728B52AA6E4}">
                <adec:decorative xmlns:adec="http://schemas.microsoft.com/office/drawing/2017/decorative" val="1"/>
              </a:ext>
            </a:extLst>
          </p:cNvPr>
          <p:cNvSpPr>
            <a:spLocks noGrp="1"/>
          </p:cNvSpPr>
          <p:nvPr userDrawn="1">
            <p:ph type="sldNum" sz="quarter" idx="37"/>
          </p:nvPr>
        </p:nvSpPr>
        <p:spPr>
          <a:xfrm>
            <a:off x="11168627" y="6952791"/>
            <a:ext cx="261660" cy="137160"/>
          </a:xfrm>
        </p:spPr>
        <p:txBody>
          <a:bodyPr/>
          <a:lstStyle>
            <a:lvl1pPr>
              <a:defRPr>
                <a:solidFill>
                  <a:srgbClr val="E6E6E6"/>
                </a:solidFill>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7171932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am - 5A">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a:t>Team slide with 5 individuals (layout A) – click to add title</a:t>
            </a:r>
          </a:p>
        </p:txBody>
      </p:sp>
      <p:grpSp>
        <p:nvGrpSpPr>
          <p:cNvPr id="5" name="Group 4">
            <a:extLst>
              <a:ext uri="{FF2B5EF4-FFF2-40B4-BE49-F238E27FC236}">
                <a16:creationId xmlns:a16="http://schemas.microsoft.com/office/drawing/2014/main" id="{FCC466B3-D9D9-C596-A9A6-C9E09644E0FF}"/>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771E5527-7120-C75D-06B8-AC657BDA4124}"/>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7" name="TextBox 6">
              <a:extLst>
                <a:ext uri="{FF2B5EF4-FFF2-40B4-BE49-F238E27FC236}">
                  <a16:creationId xmlns:a16="http://schemas.microsoft.com/office/drawing/2014/main" id="{20C290C6-F4A8-D641-4A94-FDE87D8CD662}"/>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16" name="Picture placeholder 5" descr="Photograph of First and Last name &#10;(person the slide is referencing)">
            <a:extLst>
              <a:ext uri="{FF2B5EF4-FFF2-40B4-BE49-F238E27FC236}">
                <a16:creationId xmlns:a16="http://schemas.microsoft.com/office/drawing/2014/main" id="{B0F3C47A-5AB5-53B9-6AC5-A2E27AE815B6}"/>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lgn="l">
              <a:buFont typeface="Arial" panose="020B0604020202020204" pitchFamily="34" charset="0"/>
              <a:buNone/>
              <a:defRPr lang="fr-FR" sz="1100">
                <a:cs typeface="Arial" pitchFamily="34" charset="0"/>
              </a:defRPr>
            </a:lvl1pPr>
          </a:lstStyle>
          <a:p>
            <a:pPr marL="0" lvl="0" indent="0">
              <a:buNone/>
            </a:pPr>
            <a:r>
              <a:rPr lang="en-US" sz="1200" noProof="0">
                <a:cs typeface="Arial" pitchFamily="34" charset="0"/>
              </a:rPr>
              <a:t>Click icon to add photo</a:t>
            </a:r>
          </a:p>
        </p:txBody>
      </p:sp>
      <p:sp>
        <p:nvSpPr>
          <p:cNvPr id="17" name="Text placeholder 5">
            <a:extLst>
              <a:ext uri="{FF2B5EF4-FFF2-40B4-BE49-F238E27FC236}">
                <a16:creationId xmlns:a16="http://schemas.microsoft.com/office/drawing/2014/main" id="{B49A78CD-66DE-0CBE-3D20-56B5205863C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18" name="Text placeholder 5">
            <a:extLst>
              <a:ext uri="{FF2B5EF4-FFF2-40B4-BE49-F238E27FC236}">
                <a16:creationId xmlns:a16="http://schemas.microsoft.com/office/drawing/2014/main" id="{80856E97-52AE-BB00-087A-234E8CFDC856}"/>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96150D64-4A5D-4DE2-4CBE-F9FA7E6A82E4}"/>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1" name="Text placeholder 5">
            <a:extLst>
              <a:ext uri="{FF2B5EF4-FFF2-40B4-BE49-F238E27FC236}">
                <a16:creationId xmlns:a16="http://schemas.microsoft.com/office/drawing/2014/main" id="{3FD9A6D0-97E5-A877-4BAF-633E5BB6D46D}"/>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5" name="Text placeholder 5">
            <a:extLst>
              <a:ext uri="{FF2B5EF4-FFF2-40B4-BE49-F238E27FC236}">
                <a16:creationId xmlns:a16="http://schemas.microsoft.com/office/drawing/2014/main" id="{6BD2A5E7-6DFE-1FFE-9A31-D21A0275566B}"/>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16298009-BE76-12AA-4F4F-AD13EA66C7DE}"/>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7" name="Text placeholder 5">
            <a:extLst>
              <a:ext uri="{FF2B5EF4-FFF2-40B4-BE49-F238E27FC236}">
                <a16:creationId xmlns:a16="http://schemas.microsoft.com/office/drawing/2014/main" id="{FB1474A4-88CB-E3F3-514D-30CD1F1F31FE}"/>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8" name="Text placeholder 5">
            <a:extLst>
              <a:ext uri="{FF2B5EF4-FFF2-40B4-BE49-F238E27FC236}">
                <a16:creationId xmlns:a16="http://schemas.microsoft.com/office/drawing/2014/main" id="{889462A5-3D28-160D-040A-DD72EC9C2C38}"/>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754B2C56-5296-EC90-CB2D-1A7D813479E3}"/>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a:cs typeface="Arial" pitchFamily="34" charset="0"/>
              </a:rPr>
              <a:t>Click icon to add photo</a:t>
            </a:r>
          </a:p>
        </p:txBody>
      </p:sp>
      <p:sp>
        <p:nvSpPr>
          <p:cNvPr id="30" name="Text placeholder 5">
            <a:extLst>
              <a:ext uri="{FF2B5EF4-FFF2-40B4-BE49-F238E27FC236}">
                <a16:creationId xmlns:a16="http://schemas.microsoft.com/office/drawing/2014/main" id="{256CD1C2-6B20-C5C5-840E-DE6FF6124AB7}"/>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1" name="Text placeholder 5">
            <a:extLst>
              <a:ext uri="{FF2B5EF4-FFF2-40B4-BE49-F238E27FC236}">
                <a16:creationId xmlns:a16="http://schemas.microsoft.com/office/drawing/2014/main" id="{3E22EB7D-141F-8622-E318-83557006BB3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CEF03F1-0AA3-145F-5F72-810EF2E8D1E5}"/>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33" name="Text placeholder 5">
            <a:extLst>
              <a:ext uri="{FF2B5EF4-FFF2-40B4-BE49-F238E27FC236}">
                <a16:creationId xmlns:a16="http://schemas.microsoft.com/office/drawing/2014/main" id="{817F331B-E013-C48B-BA60-1764E06E800E}"/>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4" name="Text placeholder 5">
            <a:extLst>
              <a:ext uri="{FF2B5EF4-FFF2-40B4-BE49-F238E27FC236}">
                <a16:creationId xmlns:a16="http://schemas.microsoft.com/office/drawing/2014/main" id="{9EF7E684-CBA0-4EF8-34E2-C41DF82EE405}"/>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 name="Footer Placeholder 2">
            <a:extLst>
              <a:ext uri="{FF2B5EF4-FFF2-40B4-BE49-F238E27FC236}">
                <a16:creationId xmlns:a16="http://schemas.microsoft.com/office/drawing/2014/main" id="{FDF5869E-BD7C-9D43-BFC8-40D86794910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a:p>
        </p:txBody>
      </p:sp>
      <p:sp>
        <p:nvSpPr>
          <p:cNvPr id="8" name="Slide Number Placeholder 7">
            <a:extLst>
              <a:ext uri="{FF2B5EF4-FFF2-40B4-BE49-F238E27FC236}">
                <a16:creationId xmlns:a16="http://schemas.microsoft.com/office/drawing/2014/main" id="{9F0B57B8-E00E-D1C4-E5CE-C896D33966F7}"/>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057076002"/>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am - 5B">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US" noProof="0"/>
              <a:t>Team slide with 5 individuals (layout B) – click to add title</a:t>
            </a:r>
          </a:p>
        </p:txBody>
      </p:sp>
      <p:grpSp>
        <p:nvGrpSpPr>
          <p:cNvPr id="5" name="Group 4">
            <a:extLst>
              <a:ext uri="{FF2B5EF4-FFF2-40B4-BE49-F238E27FC236}">
                <a16:creationId xmlns:a16="http://schemas.microsoft.com/office/drawing/2014/main" id="{BA5BDC27-183E-779E-713B-C6416E61C65C}"/>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6" name="TextBox 5">
              <a:extLst>
                <a:ext uri="{FF2B5EF4-FFF2-40B4-BE49-F238E27FC236}">
                  <a16:creationId xmlns:a16="http://schemas.microsoft.com/office/drawing/2014/main" id="{C0018302-992C-63A3-22D4-6AA1AC8E9D8B}"/>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7" name="TextBox 6">
              <a:extLst>
                <a:ext uri="{FF2B5EF4-FFF2-40B4-BE49-F238E27FC236}">
                  <a16:creationId xmlns:a16="http://schemas.microsoft.com/office/drawing/2014/main" id="{A2662E19-41C8-5C54-2238-4485EAFE8E9F}"/>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16" name="Picture placeholder 5" descr="Photograph of First and Last name &#10;(person the slide is referencing)">
            <a:extLst>
              <a:ext uri="{FF2B5EF4-FFF2-40B4-BE49-F238E27FC236}">
                <a16:creationId xmlns:a16="http://schemas.microsoft.com/office/drawing/2014/main" id="{459C76BA-4EE1-FE31-FB7B-42B8C97B9445}"/>
              </a:ext>
            </a:extLst>
          </p:cNvPr>
          <p:cNvSpPr>
            <a:spLocks noGrp="1" noChangeAspect="1"/>
          </p:cNvSpPr>
          <p:nvPr>
            <p:ph type="pic" sz="quarter" idx="26" hasCustomPrompt="1"/>
          </p:nvPr>
        </p:nvSpPr>
        <p:spPr>
          <a:xfrm>
            <a:off x="85883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17" name="Text placeholder 5">
            <a:extLst>
              <a:ext uri="{FF2B5EF4-FFF2-40B4-BE49-F238E27FC236}">
                <a16:creationId xmlns:a16="http://schemas.microsoft.com/office/drawing/2014/main" id="{942366CA-3D36-9ADB-9F79-D7ECB36D16E3}"/>
              </a:ext>
            </a:extLst>
          </p:cNvPr>
          <p:cNvSpPr>
            <a:spLocks noGrp="1"/>
          </p:cNvSpPr>
          <p:nvPr>
            <p:ph type="body" sz="quarter" idx="27" hasCustomPrompt="1"/>
          </p:nvPr>
        </p:nvSpPr>
        <p:spPr>
          <a:xfrm>
            <a:off x="767023" y="4128009"/>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18" name="Text placeholder 5">
            <a:extLst>
              <a:ext uri="{FF2B5EF4-FFF2-40B4-BE49-F238E27FC236}">
                <a16:creationId xmlns:a16="http://schemas.microsoft.com/office/drawing/2014/main" id="{18BA7120-8A1D-7DDB-0181-2135C0FE4C14}"/>
              </a:ext>
            </a:extLst>
          </p:cNvPr>
          <p:cNvSpPr>
            <a:spLocks noGrp="1"/>
          </p:cNvSpPr>
          <p:nvPr>
            <p:ph type="body" sz="quarter" idx="28" hasCustomPrompt="1"/>
          </p:nvPr>
        </p:nvSpPr>
        <p:spPr>
          <a:xfrm>
            <a:off x="767023" y="4687466"/>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19" name="Picture placeholder 5" descr="Photograph of First and Last name &#10;(person the slide is referencing)">
            <a:extLst>
              <a:ext uri="{FF2B5EF4-FFF2-40B4-BE49-F238E27FC236}">
                <a16:creationId xmlns:a16="http://schemas.microsoft.com/office/drawing/2014/main" id="{8535FF8A-8144-9AFD-5A3E-6BAE52706799}"/>
              </a:ext>
            </a:extLst>
          </p:cNvPr>
          <p:cNvSpPr>
            <a:spLocks noGrp="1" noChangeAspect="1"/>
          </p:cNvSpPr>
          <p:nvPr>
            <p:ph type="pic" sz="quarter" idx="13" hasCustomPrompt="1"/>
          </p:nvPr>
        </p:nvSpPr>
        <p:spPr>
          <a:xfrm>
            <a:off x="3140500"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1" name="Text placeholder 5">
            <a:extLst>
              <a:ext uri="{FF2B5EF4-FFF2-40B4-BE49-F238E27FC236}">
                <a16:creationId xmlns:a16="http://schemas.microsoft.com/office/drawing/2014/main" id="{D72E923C-701B-A856-A43D-3C2C3954224C}"/>
              </a:ext>
            </a:extLst>
          </p:cNvPr>
          <p:cNvSpPr>
            <a:spLocks noGrp="1"/>
          </p:cNvSpPr>
          <p:nvPr>
            <p:ph type="body" sz="quarter" idx="24" hasCustomPrompt="1"/>
          </p:nvPr>
        </p:nvSpPr>
        <p:spPr>
          <a:xfrm>
            <a:off x="3053355" y="4126695"/>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5" name="Text placeholder 5">
            <a:extLst>
              <a:ext uri="{FF2B5EF4-FFF2-40B4-BE49-F238E27FC236}">
                <a16:creationId xmlns:a16="http://schemas.microsoft.com/office/drawing/2014/main" id="{2D13632A-7BF3-F452-E599-A0A9093A81E7}"/>
              </a:ext>
            </a:extLst>
          </p:cNvPr>
          <p:cNvSpPr>
            <a:spLocks noGrp="1"/>
          </p:cNvSpPr>
          <p:nvPr>
            <p:ph type="body" sz="quarter" idx="25" hasCustomPrompt="1"/>
          </p:nvPr>
        </p:nvSpPr>
        <p:spPr>
          <a:xfrm>
            <a:off x="3053355" y="4686553"/>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6" name="Picture placeholder 5" descr="Photograph of First and Last name &#10;(person the slide is referencing)">
            <a:extLst>
              <a:ext uri="{FF2B5EF4-FFF2-40B4-BE49-F238E27FC236}">
                <a16:creationId xmlns:a16="http://schemas.microsoft.com/office/drawing/2014/main" id="{47018D75-9E00-8DDD-4314-0DA2A1F40C35}"/>
              </a:ext>
            </a:extLst>
          </p:cNvPr>
          <p:cNvSpPr>
            <a:spLocks noGrp="1" noChangeAspect="1"/>
          </p:cNvSpPr>
          <p:nvPr>
            <p:ph type="pic" sz="quarter" idx="29" hasCustomPrompt="1"/>
          </p:nvPr>
        </p:nvSpPr>
        <p:spPr>
          <a:xfrm>
            <a:off x="5436444"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27" name="Text placeholder 5">
            <a:extLst>
              <a:ext uri="{FF2B5EF4-FFF2-40B4-BE49-F238E27FC236}">
                <a16:creationId xmlns:a16="http://schemas.microsoft.com/office/drawing/2014/main" id="{1F2F4D3A-5E40-B8BD-884A-B60404094F1F}"/>
              </a:ext>
            </a:extLst>
          </p:cNvPr>
          <p:cNvSpPr>
            <a:spLocks noGrp="1"/>
          </p:cNvSpPr>
          <p:nvPr>
            <p:ph type="body" sz="quarter" idx="30" hasCustomPrompt="1"/>
          </p:nvPr>
        </p:nvSpPr>
        <p:spPr>
          <a:xfrm>
            <a:off x="5339687" y="4130637"/>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28" name="Text placeholder 5">
            <a:extLst>
              <a:ext uri="{FF2B5EF4-FFF2-40B4-BE49-F238E27FC236}">
                <a16:creationId xmlns:a16="http://schemas.microsoft.com/office/drawing/2014/main" id="{13924404-7B61-56D4-6D8B-43A23757FD5D}"/>
              </a:ext>
            </a:extLst>
          </p:cNvPr>
          <p:cNvSpPr>
            <a:spLocks noGrp="1"/>
          </p:cNvSpPr>
          <p:nvPr>
            <p:ph type="body" sz="quarter" idx="31" hasCustomPrompt="1"/>
          </p:nvPr>
        </p:nvSpPr>
        <p:spPr>
          <a:xfrm>
            <a:off x="5339687"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29" name="Picture placeholder 5" descr="Photograph of First and Last name &#10;(person the slide is referencing)">
            <a:extLst>
              <a:ext uri="{FF2B5EF4-FFF2-40B4-BE49-F238E27FC236}">
                <a16:creationId xmlns:a16="http://schemas.microsoft.com/office/drawing/2014/main" id="{0CE555FE-DC6A-EE11-B384-C2EEE2679B96}"/>
              </a:ext>
            </a:extLst>
          </p:cNvPr>
          <p:cNvSpPr>
            <a:spLocks noGrp="1" noChangeAspect="1"/>
          </p:cNvSpPr>
          <p:nvPr>
            <p:ph type="pic" sz="quarter" idx="32" hasCustomPrompt="1"/>
          </p:nvPr>
        </p:nvSpPr>
        <p:spPr>
          <a:xfrm>
            <a:off x="7718107"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dirty="0">
                <a:cs typeface="Arial" pitchFamily="34" charset="0"/>
              </a:defRPr>
            </a:lvl1pPr>
          </a:lstStyle>
          <a:p>
            <a:pPr marL="0" lvl="0" indent="0">
              <a:buNone/>
            </a:pPr>
            <a:r>
              <a:rPr lang="en-US" sz="1200" noProof="0">
                <a:cs typeface="Arial" pitchFamily="34" charset="0"/>
              </a:rPr>
              <a:t>Click icon to add photo</a:t>
            </a:r>
          </a:p>
        </p:txBody>
      </p:sp>
      <p:sp>
        <p:nvSpPr>
          <p:cNvPr id="30" name="Text placeholder 5">
            <a:extLst>
              <a:ext uri="{FF2B5EF4-FFF2-40B4-BE49-F238E27FC236}">
                <a16:creationId xmlns:a16="http://schemas.microsoft.com/office/drawing/2014/main" id="{474467A7-A6D7-2ED3-4F33-966947382A5D}"/>
              </a:ext>
            </a:extLst>
          </p:cNvPr>
          <p:cNvSpPr>
            <a:spLocks noGrp="1"/>
          </p:cNvSpPr>
          <p:nvPr>
            <p:ph type="body" sz="quarter" idx="33" hasCustomPrompt="1"/>
          </p:nvPr>
        </p:nvSpPr>
        <p:spPr>
          <a:xfrm>
            <a:off x="7626019" y="4131951"/>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1" name="Text placeholder 5">
            <a:extLst>
              <a:ext uri="{FF2B5EF4-FFF2-40B4-BE49-F238E27FC236}">
                <a16:creationId xmlns:a16="http://schemas.microsoft.com/office/drawing/2014/main" id="{C2712CF8-AA73-F646-0041-12F445D2375F}"/>
              </a:ext>
            </a:extLst>
          </p:cNvPr>
          <p:cNvSpPr>
            <a:spLocks noGrp="1"/>
          </p:cNvSpPr>
          <p:nvPr>
            <p:ph type="body" sz="quarter" idx="34" hasCustomPrompt="1"/>
          </p:nvPr>
        </p:nvSpPr>
        <p:spPr>
          <a:xfrm>
            <a:off x="7626019" y="4691809"/>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2" name="Picture placeholder 5" descr="Photograph of First and Last name &#10;(person the slide is referencing)">
            <a:extLst>
              <a:ext uri="{FF2B5EF4-FFF2-40B4-BE49-F238E27FC236}">
                <a16:creationId xmlns:a16="http://schemas.microsoft.com/office/drawing/2014/main" id="{6DEBCB5C-5B70-BE28-6329-04FBC2E49E14}"/>
              </a:ext>
            </a:extLst>
          </p:cNvPr>
          <p:cNvSpPr>
            <a:spLocks noGrp="1" noChangeAspect="1"/>
          </p:cNvSpPr>
          <p:nvPr>
            <p:ph type="pic" sz="quarter" idx="35" hasCustomPrompt="1"/>
          </p:nvPr>
        </p:nvSpPr>
        <p:spPr>
          <a:xfrm>
            <a:off x="10004438" y="2313262"/>
            <a:ext cx="1335024" cy="133502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33" name="Text placeholder 5">
            <a:extLst>
              <a:ext uri="{FF2B5EF4-FFF2-40B4-BE49-F238E27FC236}">
                <a16:creationId xmlns:a16="http://schemas.microsoft.com/office/drawing/2014/main" id="{F61EB877-C8BD-7348-FBB9-39A3D55A0D94}"/>
              </a:ext>
            </a:extLst>
          </p:cNvPr>
          <p:cNvSpPr>
            <a:spLocks noGrp="1"/>
          </p:cNvSpPr>
          <p:nvPr>
            <p:ph type="body" sz="quarter" idx="36" hasCustomPrompt="1"/>
          </p:nvPr>
        </p:nvSpPr>
        <p:spPr>
          <a:xfrm>
            <a:off x="9912350" y="4129323"/>
            <a:ext cx="1519200" cy="391552"/>
          </a:xfrm>
          <a:prstGeom prst="rect">
            <a:avLst/>
          </a:prstGeom>
        </p:spPr>
        <p:txBody>
          <a:bodyPr lIns="0" tIns="0" rIns="0" bIns="0" anchor="b">
            <a:noAutofit/>
          </a:bodyPr>
          <a:lstStyle>
            <a:lvl1pPr marL="0" indent="0" algn="ctr">
              <a:lnSpc>
                <a:spcPct val="90000"/>
              </a:lnSpc>
              <a:spcBef>
                <a:spcPts val="0"/>
              </a:spcBef>
              <a:buNone/>
              <a:defRPr sz="1400" b="1">
                <a:solidFill>
                  <a:schemeClr val="tx1"/>
                </a:solidFill>
              </a:defRPr>
            </a:lvl1pPr>
            <a:lvl4pPr marL="1371600" indent="0">
              <a:buNone/>
              <a:defRPr/>
            </a:lvl4pPr>
          </a:lstStyle>
          <a:p>
            <a:pPr lvl="0"/>
            <a:r>
              <a:rPr lang="en-US" noProof="0"/>
              <a:t>First and Last name</a:t>
            </a:r>
          </a:p>
        </p:txBody>
      </p:sp>
      <p:sp>
        <p:nvSpPr>
          <p:cNvPr id="34" name="Text placeholder 5">
            <a:extLst>
              <a:ext uri="{FF2B5EF4-FFF2-40B4-BE49-F238E27FC236}">
                <a16:creationId xmlns:a16="http://schemas.microsoft.com/office/drawing/2014/main" id="{461FB0C1-1871-C6E7-E127-84BAA7E09EA2}"/>
              </a:ext>
            </a:extLst>
          </p:cNvPr>
          <p:cNvSpPr>
            <a:spLocks noGrp="1"/>
          </p:cNvSpPr>
          <p:nvPr>
            <p:ph type="body" sz="quarter" idx="37" hasCustomPrompt="1"/>
          </p:nvPr>
        </p:nvSpPr>
        <p:spPr>
          <a:xfrm>
            <a:off x="9912350" y="469180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noProof="0"/>
              <a:t>Job title or role</a:t>
            </a:r>
          </a:p>
        </p:txBody>
      </p:sp>
      <p:sp>
        <p:nvSpPr>
          <p:cNvPr id="3" name="Footer Placeholder 2">
            <a:extLst>
              <a:ext uri="{FF2B5EF4-FFF2-40B4-BE49-F238E27FC236}">
                <a16:creationId xmlns:a16="http://schemas.microsoft.com/office/drawing/2014/main" id="{74021031-42F9-7803-07C5-5ED7C6BA1257}"/>
              </a:ext>
              <a:ext uri="{C183D7F6-B498-43B3-948B-1728B52AA6E4}">
                <adec:decorative xmlns:adec="http://schemas.microsoft.com/office/drawing/2017/decorative" val="1"/>
              </a:ext>
            </a:extLst>
          </p:cNvPr>
          <p:cNvSpPr>
            <a:spLocks noGrp="1"/>
          </p:cNvSpPr>
          <p:nvPr userDrawn="1">
            <p:ph type="ftr" sz="quarter" idx="41"/>
          </p:nvPr>
        </p:nvSpPr>
        <p:spPr/>
        <p:txBody>
          <a:bodyPr/>
          <a:lstStyle/>
          <a:p>
            <a:endParaRPr lang="en-US" noProof="0"/>
          </a:p>
        </p:txBody>
      </p:sp>
      <p:sp>
        <p:nvSpPr>
          <p:cNvPr id="8" name="Slide Number Placeholder 7">
            <a:extLst>
              <a:ext uri="{FF2B5EF4-FFF2-40B4-BE49-F238E27FC236}">
                <a16:creationId xmlns:a16="http://schemas.microsoft.com/office/drawing/2014/main" id="{0762E3FF-F3C2-F1FF-39B1-EC3FA1A24015}"/>
              </a:ext>
              <a:ext uri="{C183D7F6-B498-43B3-948B-1728B52AA6E4}">
                <adec:decorative xmlns:adec="http://schemas.microsoft.com/office/drawing/2017/decorative" val="1"/>
              </a:ext>
            </a:extLst>
          </p:cNvPr>
          <p:cNvSpPr>
            <a:spLocks noGrp="1"/>
          </p:cNvSpPr>
          <p:nvPr userDrawn="1">
            <p:ph type="sldNum" sz="quarter" idx="40"/>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119524119"/>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am - 10A">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marL="0" indent="0">
              <a:defRPr sz="2800">
                <a:solidFill>
                  <a:schemeClr val="tx1"/>
                </a:solidFill>
              </a:defRPr>
            </a:lvl1pPr>
          </a:lstStyle>
          <a:p>
            <a:r>
              <a:rPr lang="en-US" noProof="0"/>
              <a:t>Team slide with 10 individuals (layout A) – click to add title</a:t>
            </a:r>
          </a:p>
        </p:txBody>
      </p:sp>
      <p:grpSp>
        <p:nvGrpSpPr>
          <p:cNvPr id="4" name="Group 3">
            <a:extLst>
              <a:ext uri="{FF2B5EF4-FFF2-40B4-BE49-F238E27FC236}">
                <a16:creationId xmlns:a16="http://schemas.microsoft.com/office/drawing/2014/main" id="{D0F69D0C-6FAF-3370-64ED-BF21B653D5A0}"/>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68AA9B0-634F-E9AD-EFE7-21E29331A5C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B35C596F-D7B8-B486-5687-8F8C2CB0C22E}"/>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3" name="Picture placeholder 5" descr="Photograph of First and Last name &#10;(person the slide is referencing)">
            <a:extLst>
              <a:ext uri="{FF2B5EF4-FFF2-40B4-BE49-F238E27FC236}">
                <a16:creationId xmlns:a16="http://schemas.microsoft.com/office/drawing/2014/main" id="{1E9DD10C-39C6-009E-EA85-C0A1F1D9BC1E}"/>
              </a:ext>
            </a:extLst>
          </p:cNvPr>
          <p:cNvSpPr>
            <a:spLocks noGrp="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56" name="Text placeholder 5">
            <a:extLst>
              <a:ext uri="{FF2B5EF4-FFF2-40B4-BE49-F238E27FC236}">
                <a16:creationId xmlns:a16="http://schemas.microsoft.com/office/drawing/2014/main" id="{A529CFD9-179B-0D57-D81E-98D524898A5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57" name="Text placeholder 5">
            <a:extLst>
              <a:ext uri="{FF2B5EF4-FFF2-40B4-BE49-F238E27FC236}">
                <a16:creationId xmlns:a16="http://schemas.microsoft.com/office/drawing/2014/main" id="{D9523B55-398D-A183-44BA-D7978CA2094B}"/>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Job title or role</a:t>
            </a:r>
          </a:p>
        </p:txBody>
      </p:sp>
      <p:sp>
        <p:nvSpPr>
          <p:cNvPr id="58" name="Picture placeholder 5" descr="Photograph of First and Last name &#10;(person the slide is referencing)">
            <a:extLst>
              <a:ext uri="{FF2B5EF4-FFF2-40B4-BE49-F238E27FC236}">
                <a16:creationId xmlns:a16="http://schemas.microsoft.com/office/drawing/2014/main" id="{F1F05CC9-60A2-C5F9-614F-CCC20CDAD1AA}"/>
              </a:ext>
            </a:extLst>
          </p:cNvPr>
          <p:cNvSpPr>
            <a:spLocks noGrp="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59" name="Text placeholder 5">
            <a:extLst>
              <a:ext uri="{FF2B5EF4-FFF2-40B4-BE49-F238E27FC236}">
                <a16:creationId xmlns:a16="http://schemas.microsoft.com/office/drawing/2014/main" id="{6562AEC7-DC14-9F64-A58F-57889D653895}"/>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2" name="Text placeholder 5">
            <a:extLst>
              <a:ext uri="{FF2B5EF4-FFF2-40B4-BE49-F238E27FC236}">
                <a16:creationId xmlns:a16="http://schemas.microsoft.com/office/drawing/2014/main" id="{8F3AF9E7-6D1F-FB1D-79D0-018727DEFB0B}"/>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3" name="Picture placeholder 5" descr="Photograph of First and Last name &#10;(person the slide is referencing)">
            <a:extLst>
              <a:ext uri="{FF2B5EF4-FFF2-40B4-BE49-F238E27FC236}">
                <a16:creationId xmlns:a16="http://schemas.microsoft.com/office/drawing/2014/main" id="{A33BCA58-CD54-BBB9-5EEE-53CEC4688C79}"/>
              </a:ext>
            </a:extLst>
          </p:cNvPr>
          <p:cNvSpPr>
            <a:spLocks noGrp="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4" name="Text placeholder 5">
            <a:extLst>
              <a:ext uri="{FF2B5EF4-FFF2-40B4-BE49-F238E27FC236}">
                <a16:creationId xmlns:a16="http://schemas.microsoft.com/office/drawing/2014/main" id="{4E011573-D799-6DA8-5A8F-E217ADA30A1E}"/>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5" name="Text placeholder 5">
            <a:extLst>
              <a:ext uri="{FF2B5EF4-FFF2-40B4-BE49-F238E27FC236}">
                <a16:creationId xmlns:a16="http://schemas.microsoft.com/office/drawing/2014/main" id="{5C26C960-18FD-1ECA-CB1E-E31538F69627}"/>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6" name="Picture placeholder 5" descr="Photograph of First and Last name &#10;(person the slide is referencing)">
            <a:extLst>
              <a:ext uri="{FF2B5EF4-FFF2-40B4-BE49-F238E27FC236}">
                <a16:creationId xmlns:a16="http://schemas.microsoft.com/office/drawing/2014/main" id="{89FBC76F-36CF-AE55-8453-B5C3AF130404}"/>
              </a:ext>
            </a:extLst>
          </p:cNvPr>
          <p:cNvSpPr>
            <a:spLocks noGrp="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9" name="Text placeholder 5">
            <a:extLst>
              <a:ext uri="{FF2B5EF4-FFF2-40B4-BE49-F238E27FC236}">
                <a16:creationId xmlns:a16="http://schemas.microsoft.com/office/drawing/2014/main" id="{7EBFF4F6-8FCF-9D24-59BF-878667B36CFF}"/>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0" name="Text placeholder 5">
            <a:extLst>
              <a:ext uri="{FF2B5EF4-FFF2-40B4-BE49-F238E27FC236}">
                <a16:creationId xmlns:a16="http://schemas.microsoft.com/office/drawing/2014/main" id="{A4E86292-6501-F817-DBF5-84F8B3B5996B}"/>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1" name="Picture placeholder 5" descr="Photograph of First and Last name &#10;(person the slide is referencing)">
            <a:extLst>
              <a:ext uri="{FF2B5EF4-FFF2-40B4-BE49-F238E27FC236}">
                <a16:creationId xmlns:a16="http://schemas.microsoft.com/office/drawing/2014/main" id="{0F916C77-5AD4-5C11-410B-ECF235BD2B43}"/>
              </a:ext>
            </a:extLst>
          </p:cNvPr>
          <p:cNvSpPr>
            <a:spLocks noGrp="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2" name="Text placeholder 5">
            <a:extLst>
              <a:ext uri="{FF2B5EF4-FFF2-40B4-BE49-F238E27FC236}">
                <a16:creationId xmlns:a16="http://schemas.microsoft.com/office/drawing/2014/main" id="{980AF009-89AC-49AD-DCDA-46B857076804}"/>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3" name="Text placeholder 5">
            <a:extLst>
              <a:ext uri="{FF2B5EF4-FFF2-40B4-BE49-F238E27FC236}">
                <a16:creationId xmlns:a16="http://schemas.microsoft.com/office/drawing/2014/main" id="{A6DDA18B-1FE0-E0B9-76D4-0CF941CA2EB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4" name="Picture placeholder 5" descr="Photograph of First and Last name &#10;(person the slide is referencing)">
            <a:extLst>
              <a:ext uri="{FF2B5EF4-FFF2-40B4-BE49-F238E27FC236}">
                <a16:creationId xmlns:a16="http://schemas.microsoft.com/office/drawing/2014/main" id="{45A3B18E-47C9-951B-1F34-B129E1383BF2}"/>
              </a:ext>
            </a:extLst>
          </p:cNvPr>
          <p:cNvSpPr>
            <a:spLocks noGrp="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5" name="Text placeholder 5">
            <a:extLst>
              <a:ext uri="{FF2B5EF4-FFF2-40B4-BE49-F238E27FC236}">
                <a16:creationId xmlns:a16="http://schemas.microsoft.com/office/drawing/2014/main" id="{7C7D0432-6649-B033-7F99-5828767B1D19}"/>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6" name="Text placeholder 5">
            <a:extLst>
              <a:ext uri="{FF2B5EF4-FFF2-40B4-BE49-F238E27FC236}">
                <a16:creationId xmlns:a16="http://schemas.microsoft.com/office/drawing/2014/main" id="{09E68937-7497-3B1C-8978-5218C6146F2D}"/>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7" name="Picture placeholder 5" descr="Photograph of First and Last name &#10;(person the slide is referencing)">
            <a:extLst>
              <a:ext uri="{FF2B5EF4-FFF2-40B4-BE49-F238E27FC236}">
                <a16:creationId xmlns:a16="http://schemas.microsoft.com/office/drawing/2014/main" id="{DB398322-BDC5-7AD1-81AF-003F8196DB66}"/>
              </a:ext>
            </a:extLst>
          </p:cNvPr>
          <p:cNvSpPr>
            <a:spLocks noGrp="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8" name="Text placeholder 5">
            <a:extLst>
              <a:ext uri="{FF2B5EF4-FFF2-40B4-BE49-F238E27FC236}">
                <a16:creationId xmlns:a16="http://schemas.microsoft.com/office/drawing/2014/main" id="{BF345552-43FD-CA3B-CBF3-A60FFDFB5EBF}"/>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9" name="Text placeholder 5">
            <a:extLst>
              <a:ext uri="{FF2B5EF4-FFF2-40B4-BE49-F238E27FC236}">
                <a16:creationId xmlns:a16="http://schemas.microsoft.com/office/drawing/2014/main" id="{1C65CFED-6C08-2238-F0A9-1217AA0E4C63}"/>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0" name="Picture placeholder 5" descr="Photograph of First and Last name &#10;(person the slide is referencing)">
            <a:extLst>
              <a:ext uri="{FF2B5EF4-FFF2-40B4-BE49-F238E27FC236}">
                <a16:creationId xmlns:a16="http://schemas.microsoft.com/office/drawing/2014/main" id="{6C7AE4E1-C7D3-A07E-F3B9-F7CFFC65D496}"/>
              </a:ext>
            </a:extLst>
          </p:cNvPr>
          <p:cNvSpPr>
            <a:spLocks noGrp="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1" name="Text placeholder 5">
            <a:extLst>
              <a:ext uri="{FF2B5EF4-FFF2-40B4-BE49-F238E27FC236}">
                <a16:creationId xmlns:a16="http://schemas.microsoft.com/office/drawing/2014/main" id="{D813AAFA-8DF6-DA12-A665-D2D4727E1AA9}"/>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2" name="Text placeholder 5">
            <a:extLst>
              <a:ext uri="{FF2B5EF4-FFF2-40B4-BE49-F238E27FC236}">
                <a16:creationId xmlns:a16="http://schemas.microsoft.com/office/drawing/2014/main" id="{A7DEF59E-319D-9591-63E8-1B800A80D31C}"/>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3" name="Picture placeholder 5" descr="Photograph of First and Last name &#10;(person the slide is referencing)">
            <a:extLst>
              <a:ext uri="{FF2B5EF4-FFF2-40B4-BE49-F238E27FC236}">
                <a16:creationId xmlns:a16="http://schemas.microsoft.com/office/drawing/2014/main" id="{CA89A590-686C-BEB3-E272-C48BF67718E7}"/>
              </a:ext>
            </a:extLst>
          </p:cNvPr>
          <p:cNvSpPr>
            <a:spLocks noGrp="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4" name="Text placeholder 5">
            <a:extLst>
              <a:ext uri="{FF2B5EF4-FFF2-40B4-BE49-F238E27FC236}">
                <a16:creationId xmlns:a16="http://schemas.microsoft.com/office/drawing/2014/main" id="{62E75F92-DCE3-7CAC-54D5-E223958851CE}"/>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5" name="Text placeholder 5">
            <a:extLst>
              <a:ext uri="{FF2B5EF4-FFF2-40B4-BE49-F238E27FC236}">
                <a16:creationId xmlns:a16="http://schemas.microsoft.com/office/drawing/2014/main" id="{80CDE410-C3B4-49CF-020A-7A4BF252ECD7}"/>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6" name="Picture placeholder 5" descr="Photograph of First and Last name &#10;(person the slide is referencing)">
            <a:extLst>
              <a:ext uri="{FF2B5EF4-FFF2-40B4-BE49-F238E27FC236}">
                <a16:creationId xmlns:a16="http://schemas.microsoft.com/office/drawing/2014/main" id="{4D5B701E-CF83-43D3-53AE-489AE08B2FFA}"/>
              </a:ext>
            </a:extLst>
          </p:cNvPr>
          <p:cNvSpPr>
            <a:spLocks noGrp="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7" name="Text placeholder 5">
            <a:extLst>
              <a:ext uri="{FF2B5EF4-FFF2-40B4-BE49-F238E27FC236}">
                <a16:creationId xmlns:a16="http://schemas.microsoft.com/office/drawing/2014/main" id="{0A08428B-F243-D913-409A-B863F30EBD28}"/>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8" name="Text placeholder 5">
            <a:extLst>
              <a:ext uri="{FF2B5EF4-FFF2-40B4-BE49-F238E27FC236}">
                <a16:creationId xmlns:a16="http://schemas.microsoft.com/office/drawing/2014/main" id="{BE699E39-5A18-3E54-C0F2-67BEB0C064EA}"/>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3" name="Footer Placeholder 2">
            <a:extLst>
              <a:ext uri="{FF2B5EF4-FFF2-40B4-BE49-F238E27FC236}">
                <a16:creationId xmlns:a16="http://schemas.microsoft.com/office/drawing/2014/main" id="{DAAF0419-6770-892C-3061-9D79FF673D37}"/>
              </a:ext>
              <a:ext uri="{C183D7F6-B498-43B3-948B-1728B52AA6E4}">
                <adec:decorative xmlns:adec="http://schemas.microsoft.com/office/drawing/2017/decorative" val="1"/>
              </a:ext>
            </a:extLst>
          </p:cNvPr>
          <p:cNvSpPr>
            <a:spLocks noGrp="1"/>
          </p:cNvSpPr>
          <p:nvPr userDrawn="1">
            <p:ph type="ftr" sz="quarter" idx="112"/>
          </p:nvPr>
        </p:nvSpPr>
        <p:spPr>
          <a:xfrm>
            <a:off x="4038600" y="7052789"/>
            <a:ext cx="4114800" cy="137160"/>
          </a:xfrm>
        </p:spPr>
        <p:txBody>
          <a:bodyPr/>
          <a:lstStyle/>
          <a:p>
            <a:endParaRPr lang="en-US" noProof="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74223254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am - 10B">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a:t>Team slide with 10 individuals (layout B) – click to add title</a:t>
            </a:r>
          </a:p>
        </p:txBody>
      </p:sp>
      <p:grpSp>
        <p:nvGrpSpPr>
          <p:cNvPr id="4" name="Group 3">
            <a:extLst>
              <a:ext uri="{FF2B5EF4-FFF2-40B4-BE49-F238E27FC236}">
                <a16:creationId xmlns:a16="http://schemas.microsoft.com/office/drawing/2014/main" id="{34E87E92-08FD-A2A7-FE01-239749BBB24B}"/>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5" name="TextBox 4">
              <a:extLst>
                <a:ext uri="{FF2B5EF4-FFF2-40B4-BE49-F238E27FC236}">
                  <a16:creationId xmlns:a16="http://schemas.microsoft.com/office/drawing/2014/main" id="{A7FF2CC3-FE6C-26AE-3D44-9D64095C5886}"/>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6" name="TextBox 5">
              <a:extLst>
                <a:ext uri="{FF2B5EF4-FFF2-40B4-BE49-F238E27FC236}">
                  <a16:creationId xmlns:a16="http://schemas.microsoft.com/office/drawing/2014/main" id="{1747A736-F0E2-6BFE-838D-1A61CFF423F1}"/>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56" name="Picture placeholder 5" descr="Photograph of First and Last name &#10;(person the slide is referencing)">
            <a:extLst>
              <a:ext uri="{FF2B5EF4-FFF2-40B4-BE49-F238E27FC236}">
                <a16:creationId xmlns:a16="http://schemas.microsoft.com/office/drawing/2014/main" id="{83BC0750-8119-F69A-32AD-9EE149AA78EE}"/>
              </a:ext>
            </a:extLst>
          </p:cNvPr>
          <p:cNvSpPr>
            <a:spLocks noGrp="1" noChangeAspect="1"/>
          </p:cNvSpPr>
          <p:nvPr>
            <p:ph type="pic" sz="quarter" idx="26" hasCustomPrompt="1"/>
          </p:nvPr>
        </p:nvSpPr>
        <p:spPr>
          <a:xfrm>
            <a:off x="85953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57" name="Text placeholder 5">
            <a:extLst>
              <a:ext uri="{FF2B5EF4-FFF2-40B4-BE49-F238E27FC236}">
                <a16:creationId xmlns:a16="http://schemas.microsoft.com/office/drawing/2014/main" id="{7D64D81B-2716-CA70-422F-884E93A2D6F0}"/>
              </a:ext>
            </a:extLst>
          </p:cNvPr>
          <p:cNvSpPr>
            <a:spLocks noGrp="1"/>
          </p:cNvSpPr>
          <p:nvPr>
            <p:ph type="body" sz="quarter" idx="59" hasCustomPrompt="1"/>
          </p:nvPr>
        </p:nvSpPr>
        <p:spPr>
          <a:xfrm>
            <a:off x="772630"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58" name="Text placeholder 5">
            <a:extLst>
              <a:ext uri="{FF2B5EF4-FFF2-40B4-BE49-F238E27FC236}">
                <a16:creationId xmlns:a16="http://schemas.microsoft.com/office/drawing/2014/main" id="{83316E65-6F11-E343-8A89-39DF0398A691}"/>
              </a:ext>
            </a:extLst>
          </p:cNvPr>
          <p:cNvSpPr>
            <a:spLocks noGrp="1"/>
          </p:cNvSpPr>
          <p:nvPr>
            <p:ph type="body" sz="quarter" idx="58" hasCustomPrompt="1"/>
          </p:nvPr>
        </p:nvSpPr>
        <p:spPr>
          <a:xfrm>
            <a:off x="772630"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a:t>Job title or role</a:t>
            </a:r>
          </a:p>
        </p:txBody>
      </p:sp>
      <p:sp>
        <p:nvSpPr>
          <p:cNvPr id="59" name="Picture placeholder 5" descr="Photograph of First and Last name &#10;(person the slide is referencing)">
            <a:extLst>
              <a:ext uri="{FF2B5EF4-FFF2-40B4-BE49-F238E27FC236}">
                <a16:creationId xmlns:a16="http://schemas.microsoft.com/office/drawing/2014/main" id="{B6F6A509-787F-2E55-CE10-3244E9BE76B5}"/>
              </a:ext>
            </a:extLst>
          </p:cNvPr>
          <p:cNvSpPr>
            <a:spLocks noGrp="1" noChangeAspect="1"/>
          </p:cNvSpPr>
          <p:nvPr>
            <p:ph type="pic" sz="quarter" idx="100" hasCustomPrompt="1"/>
          </p:nvPr>
        </p:nvSpPr>
        <p:spPr>
          <a:xfrm>
            <a:off x="319125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2" name="Text placeholder 5">
            <a:extLst>
              <a:ext uri="{FF2B5EF4-FFF2-40B4-BE49-F238E27FC236}">
                <a16:creationId xmlns:a16="http://schemas.microsoft.com/office/drawing/2014/main" id="{CDE753D4-C90A-4ECE-95F2-F8DCF776D741}"/>
              </a:ext>
            </a:extLst>
          </p:cNvPr>
          <p:cNvSpPr>
            <a:spLocks noGrp="1"/>
          </p:cNvSpPr>
          <p:nvPr>
            <p:ph type="body" sz="quarter" idx="65" hasCustomPrompt="1"/>
          </p:nvPr>
        </p:nvSpPr>
        <p:spPr>
          <a:xfrm>
            <a:off x="3096923"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3" name="Text placeholder 5">
            <a:extLst>
              <a:ext uri="{FF2B5EF4-FFF2-40B4-BE49-F238E27FC236}">
                <a16:creationId xmlns:a16="http://schemas.microsoft.com/office/drawing/2014/main" id="{309FF256-83EC-EBC2-6D73-9980D8317DBE}"/>
              </a:ext>
            </a:extLst>
          </p:cNvPr>
          <p:cNvSpPr>
            <a:spLocks noGrp="1"/>
          </p:cNvSpPr>
          <p:nvPr>
            <p:ph type="body" sz="quarter" idx="64" hasCustomPrompt="1"/>
          </p:nvPr>
        </p:nvSpPr>
        <p:spPr>
          <a:xfrm>
            <a:off x="3096923"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4" name="Picture placeholder 5" descr="Photograph of First and Last name &#10;(person the slide is referencing)">
            <a:extLst>
              <a:ext uri="{FF2B5EF4-FFF2-40B4-BE49-F238E27FC236}">
                <a16:creationId xmlns:a16="http://schemas.microsoft.com/office/drawing/2014/main" id="{E2C825AB-350F-ED85-9D83-FE82A247BDDA}"/>
              </a:ext>
            </a:extLst>
          </p:cNvPr>
          <p:cNvSpPr>
            <a:spLocks noGrp="1" noChangeAspect="1"/>
          </p:cNvSpPr>
          <p:nvPr>
            <p:ph type="pic" sz="quarter" idx="101" hasCustomPrompt="1"/>
          </p:nvPr>
        </p:nvSpPr>
        <p:spPr>
          <a:xfrm>
            <a:off x="552297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65" name="Text placeholder 5">
            <a:extLst>
              <a:ext uri="{FF2B5EF4-FFF2-40B4-BE49-F238E27FC236}">
                <a16:creationId xmlns:a16="http://schemas.microsoft.com/office/drawing/2014/main" id="{799BDA78-7627-7B47-F094-FFA2AEAC66F9}"/>
              </a:ext>
            </a:extLst>
          </p:cNvPr>
          <p:cNvSpPr>
            <a:spLocks noGrp="1"/>
          </p:cNvSpPr>
          <p:nvPr>
            <p:ph type="body" sz="quarter" idx="71" hasCustomPrompt="1"/>
          </p:nvPr>
        </p:nvSpPr>
        <p:spPr>
          <a:xfrm>
            <a:off x="5431389"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66" name="Text placeholder 5">
            <a:extLst>
              <a:ext uri="{FF2B5EF4-FFF2-40B4-BE49-F238E27FC236}">
                <a16:creationId xmlns:a16="http://schemas.microsoft.com/office/drawing/2014/main" id="{3AA175F2-EF5E-657C-3C80-8F9327C8550E}"/>
              </a:ext>
            </a:extLst>
          </p:cNvPr>
          <p:cNvSpPr>
            <a:spLocks noGrp="1"/>
          </p:cNvSpPr>
          <p:nvPr>
            <p:ph type="body" sz="quarter" idx="70" hasCustomPrompt="1"/>
          </p:nvPr>
        </p:nvSpPr>
        <p:spPr>
          <a:xfrm>
            <a:off x="5431389"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69" name="Picture placeholder 5" descr="Photograph of First and Last name &#10;(person the slide is referencing)">
            <a:extLst>
              <a:ext uri="{FF2B5EF4-FFF2-40B4-BE49-F238E27FC236}">
                <a16:creationId xmlns:a16="http://schemas.microsoft.com/office/drawing/2014/main" id="{709A6B6C-6509-BBC9-3297-29CACF0BFE14}"/>
              </a:ext>
            </a:extLst>
          </p:cNvPr>
          <p:cNvSpPr>
            <a:spLocks noGrp="1" noChangeAspect="1"/>
          </p:cNvSpPr>
          <p:nvPr>
            <p:ph type="pic" sz="quarter" idx="102" hasCustomPrompt="1"/>
          </p:nvPr>
        </p:nvSpPr>
        <p:spPr>
          <a:xfrm>
            <a:off x="785469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0" name="Text placeholder 5">
            <a:extLst>
              <a:ext uri="{FF2B5EF4-FFF2-40B4-BE49-F238E27FC236}">
                <a16:creationId xmlns:a16="http://schemas.microsoft.com/office/drawing/2014/main" id="{DDD0A537-BA60-B19E-F15B-90DFA13EC599}"/>
              </a:ext>
            </a:extLst>
          </p:cNvPr>
          <p:cNvSpPr>
            <a:spLocks noGrp="1"/>
          </p:cNvSpPr>
          <p:nvPr>
            <p:ph type="body" sz="quarter" idx="77" hasCustomPrompt="1"/>
          </p:nvPr>
        </p:nvSpPr>
        <p:spPr>
          <a:xfrm>
            <a:off x="7765801"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1" name="Text placeholder 5">
            <a:extLst>
              <a:ext uri="{FF2B5EF4-FFF2-40B4-BE49-F238E27FC236}">
                <a16:creationId xmlns:a16="http://schemas.microsoft.com/office/drawing/2014/main" id="{41A4BCD7-DE61-50D8-949D-1BF5C0A8B8B8}"/>
              </a:ext>
            </a:extLst>
          </p:cNvPr>
          <p:cNvSpPr>
            <a:spLocks noGrp="1"/>
          </p:cNvSpPr>
          <p:nvPr>
            <p:ph type="body" sz="quarter" idx="76" hasCustomPrompt="1"/>
          </p:nvPr>
        </p:nvSpPr>
        <p:spPr>
          <a:xfrm>
            <a:off x="7765801"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2" name="Picture placeholder 5" descr="Photograph of First and Last name &#10;(person the slide is referencing)">
            <a:extLst>
              <a:ext uri="{FF2B5EF4-FFF2-40B4-BE49-F238E27FC236}">
                <a16:creationId xmlns:a16="http://schemas.microsoft.com/office/drawing/2014/main" id="{C32EF674-C494-0ECD-E34F-5A97CB292BEC}"/>
              </a:ext>
            </a:extLst>
          </p:cNvPr>
          <p:cNvSpPr>
            <a:spLocks noGrp="1" noChangeAspect="1"/>
          </p:cNvSpPr>
          <p:nvPr>
            <p:ph type="pic" sz="quarter" idx="103" hasCustomPrompt="1"/>
          </p:nvPr>
        </p:nvSpPr>
        <p:spPr>
          <a:xfrm>
            <a:off x="10186416" y="1746504"/>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3" name="Text placeholder 5">
            <a:extLst>
              <a:ext uri="{FF2B5EF4-FFF2-40B4-BE49-F238E27FC236}">
                <a16:creationId xmlns:a16="http://schemas.microsoft.com/office/drawing/2014/main" id="{8363BD52-39BE-1B60-541E-B66D7854DB9D}"/>
              </a:ext>
            </a:extLst>
          </p:cNvPr>
          <p:cNvSpPr>
            <a:spLocks noGrp="1"/>
          </p:cNvSpPr>
          <p:nvPr>
            <p:ph type="body" sz="quarter" idx="83" hasCustomPrompt="1"/>
          </p:nvPr>
        </p:nvSpPr>
        <p:spPr>
          <a:xfrm>
            <a:off x="10093238" y="3073237"/>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4" name="Text placeholder 5">
            <a:extLst>
              <a:ext uri="{FF2B5EF4-FFF2-40B4-BE49-F238E27FC236}">
                <a16:creationId xmlns:a16="http://schemas.microsoft.com/office/drawing/2014/main" id="{07F67F54-1EAE-B7BA-D267-361C9DC86D43}"/>
              </a:ext>
            </a:extLst>
          </p:cNvPr>
          <p:cNvSpPr>
            <a:spLocks noGrp="1"/>
          </p:cNvSpPr>
          <p:nvPr>
            <p:ph type="body" sz="quarter" idx="82" hasCustomPrompt="1"/>
          </p:nvPr>
        </p:nvSpPr>
        <p:spPr>
          <a:xfrm>
            <a:off x="10093238" y="3430899"/>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5" name="Picture placeholder 5" descr="Photograph of First and Last name &#10;(person the slide is referencing)">
            <a:extLst>
              <a:ext uri="{FF2B5EF4-FFF2-40B4-BE49-F238E27FC236}">
                <a16:creationId xmlns:a16="http://schemas.microsoft.com/office/drawing/2014/main" id="{FACCD386-9189-169C-A09C-D21E0F35E7B0}"/>
              </a:ext>
            </a:extLst>
          </p:cNvPr>
          <p:cNvSpPr>
            <a:spLocks noGrp="1" noChangeAspect="1"/>
          </p:cNvSpPr>
          <p:nvPr>
            <p:ph type="pic" sz="quarter" idx="104" hasCustomPrompt="1"/>
          </p:nvPr>
        </p:nvSpPr>
        <p:spPr>
          <a:xfrm>
            <a:off x="85953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6" name="Text placeholder 5">
            <a:extLst>
              <a:ext uri="{FF2B5EF4-FFF2-40B4-BE49-F238E27FC236}">
                <a16:creationId xmlns:a16="http://schemas.microsoft.com/office/drawing/2014/main" id="{80BF2158-1BF0-047B-6140-2448785BF857}"/>
              </a:ext>
            </a:extLst>
          </p:cNvPr>
          <p:cNvSpPr>
            <a:spLocks noGrp="1"/>
          </p:cNvSpPr>
          <p:nvPr>
            <p:ph type="body" sz="quarter" idx="86" hasCustomPrompt="1"/>
          </p:nvPr>
        </p:nvSpPr>
        <p:spPr>
          <a:xfrm>
            <a:off x="772630"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77" name="Text placeholder 5">
            <a:extLst>
              <a:ext uri="{FF2B5EF4-FFF2-40B4-BE49-F238E27FC236}">
                <a16:creationId xmlns:a16="http://schemas.microsoft.com/office/drawing/2014/main" id="{CA9F9A32-DB73-DB6F-8E19-99F72FFF08E1}"/>
              </a:ext>
            </a:extLst>
          </p:cNvPr>
          <p:cNvSpPr>
            <a:spLocks noGrp="1"/>
          </p:cNvSpPr>
          <p:nvPr>
            <p:ph type="body" sz="quarter" idx="85" hasCustomPrompt="1"/>
          </p:nvPr>
        </p:nvSpPr>
        <p:spPr>
          <a:xfrm>
            <a:off x="772630"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78" name="Picture placeholder 5" descr="Photograph of First and Last name &#10;(person the slide is referencing)">
            <a:extLst>
              <a:ext uri="{FF2B5EF4-FFF2-40B4-BE49-F238E27FC236}">
                <a16:creationId xmlns:a16="http://schemas.microsoft.com/office/drawing/2014/main" id="{5B216939-AB12-50E2-F455-BA1313824F2D}"/>
              </a:ext>
            </a:extLst>
          </p:cNvPr>
          <p:cNvSpPr>
            <a:spLocks noGrp="1" noChangeAspect="1"/>
          </p:cNvSpPr>
          <p:nvPr>
            <p:ph type="pic" sz="quarter" idx="105" hasCustomPrompt="1"/>
          </p:nvPr>
        </p:nvSpPr>
        <p:spPr>
          <a:xfrm>
            <a:off x="319125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79" name="Text placeholder 5">
            <a:extLst>
              <a:ext uri="{FF2B5EF4-FFF2-40B4-BE49-F238E27FC236}">
                <a16:creationId xmlns:a16="http://schemas.microsoft.com/office/drawing/2014/main" id="{ECFE43AE-9FE8-8126-BE14-3C4AC556CF64}"/>
              </a:ext>
            </a:extLst>
          </p:cNvPr>
          <p:cNvSpPr>
            <a:spLocks noGrp="1"/>
          </p:cNvSpPr>
          <p:nvPr>
            <p:ph type="body" sz="quarter" idx="89" hasCustomPrompt="1"/>
          </p:nvPr>
        </p:nvSpPr>
        <p:spPr>
          <a:xfrm>
            <a:off x="3096923"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0" name="Text placeholder 5">
            <a:extLst>
              <a:ext uri="{FF2B5EF4-FFF2-40B4-BE49-F238E27FC236}">
                <a16:creationId xmlns:a16="http://schemas.microsoft.com/office/drawing/2014/main" id="{6112D329-2A43-86AB-4F77-A7DA1F5DF1DC}"/>
              </a:ext>
            </a:extLst>
          </p:cNvPr>
          <p:cNvSpPr>
            <a:spLocks noGrp="1"/>
          </p:cNvSpPr>
          <p:nvPr>
            <p:ph type="body" sz="quarter" idx="88" hasCustomPrompt="1"/>
          </p:nvPr>
        </p:nvSpPr>
        <p:spPr>
          <a:xfrm>
            <a:off x="3096923"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1" name="Picture placeholder 5" descr="Photograph of First and Last name &#10;(person the slide is referencing)">
            <a:extLst>
              <a:ext uri="{FF2B5EF4-FFF2-40B4-BE49-F238E27FC236}">
                <a16:creationId xmlns:a16="http://schemas.microsoft.com/office/drawing/2014/main" id="{629949E7-5C9A-5947-5D49-5A69F29D360B}"/>
              </a:ext>
            </a:extLst>
          </p:cNvPr>
          <p:cNvSpPr>
            <a:spLocks noGrp="1" noChangeAspect="1"/>
          </p:cNvSpPr>
          <p:nvPr>
            <p:ph type="pic" sz="quarter" idx="106" hasCustomPrompt="1"/>
          </p:nvPr>
        </p:nvSpPr>
        <p:spPr>
          <a:xfrm>
            <a:off x="552297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2" name="Text placeholder 5">
            <a:extLst>
              <a:ext uri="{FF2B5EF4-FFF2-40B4-BE49-F238E27FC236}">
                <a16:creationId xmlns:a16="http://schemas.microsoft.com/office/drawing/2014/main" id="{88B2AB9D-9838-55FF-9BBB-8F354D7E56D6}"/>
              </a:ext>
            </a:extLst>
          </p:cNvPr>
          <p:cNvSpPr>
            <a:spLocks noGrp="1"/>
          </p:cNvSpPr>
          <p:nvPr>
            <p:ph type="body" sz="quarter" idx="92" hasCustomPrompt="1"/>
          </p:nvPr>
        </p:nvSpPr>
        <p:spPr>
          <a:xfrm>
            <a:off x="5431389"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3" name="Text placeholder 5">
            <a:extLst>
              <a:ext uri="{FF2B5EF4-FFF2-40B4-BE49-F238E27FC236}">
                <a16:creationId xmlns:a16="http://schemas.microsoft.com/office/drawing/2014/main" id="{CCBFB0CF-5CAA-883C-DEAB-43A58245838A}"/>
              </a:ext>
            </a:extLst>
          </p:cNvPr>
          <p:cNvSpPr>
            <a:spLocks noGrp="1"/>
          </p:cNvSpPr>
          <p:nvPr>
            <p:ph type="body" sz="quarter" idx="91" hasCustomPrompt="1"/>
          </p:nvPr>
        </p:nvSpPr>
        <p:spPr>
          <a:xfrm>
            <a:off x="5431389"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4" name="Picture placeholder 5" descr="Photograph of First and Last name &#10;(person the slide is referencing)">
            <a:extLst>
              <a:ext uri="{FF2B5EF4-FFF2-40B4-BE49-F238E27FC236}">
                <a16:creationId xmlns:a16="http://schemas.microsoft.com/office/drawing/2014/main" id="{FEFA65D4-7E4E-7D88-BB93-BDAC6A11EEE6}"/>
              </a:ext>
            </a:extLst>
          </p:cNvPr>
          <p:cNvSpPr>
            <a:spLocks noGrp="1" noChangeAspect="1"/>
          </p:cNvSpPr>
          <p:nvPr>
            <p:ph type="pic" sz="quarter" idx="107" hasCustomPrompt="1"/>
          </p:nvPr>
        </p:nvSpPr>
        <p:spPr>
          <a:xfrm>
            <a:off x="785469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5" name="Text placeholder 5">
            <a:extLst>
              <a:ext uri="{FF2B5EF4-FFF2-40B4-BE49-F238E27FC236}">
                <a16:creationId xmlns:a16="http://schemas.microsoft.com/office/drawing/2014/main" id="{BC089438-BB2E-8CA6-5F91-044332B0A356}"/>
              </a:ext>
            </a:extLst>
          </p:cNvPr>
          <p:cNvSpPr>
            <a:spLocks noGrp="1"/>
          </p:cNvSpPr>
          <p:nvPr>
            <p:ph type="body" sz="quarter" idx="95" hasCustomPrompt="1"/>
          </p:nvPr>
        </p:nvSpPr>
        <p:spPr>
          <a:xfrm>
            <a:off x="7765801"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6" name="Text placeholder 5">
            <a:extLst>
              <a:ext uri="{FF2B5EF4-FFF2-40B4-BE49-F238E27FC236}">
                <a16:creationId xmlns:a16="http://schemas.microsoft.com/office/drawing/2014/main" id="{481736D0-57CE-73C1-380A-473D46F2A639}"/>
              </a:ext>
            </a:extLst>
          </p:cNvPr>
          <p:cNvSpPr>
            <a:spLocks noGrp="1"/>
          </p:cNvSpPr>
          <p:nvPr>
            <p:ph type="body" sz="quarter" idx="94" hasCustomPrompt="1"/>
          </p:nvPr>
        </p:nvSpPr>
        <p:spPr>
          <a:xfrm>
            <a:off x="7765801"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87" name="Picture placeholder 5" descr="Photograph of First and Last name &#10;(person the slide is referencing)">
            <a:extLst>
              <a:ext uri="{FF2B5EF4-FFF2-40B4-BE49-F238E27FC236}">
                <a16:creationId xmlns:a16="http://schemas.microsoft.com/office/drawing/2014/main" id="{13775789-7F49-8FA8-F6BA-4831AA428A52}"/>
              </a:ext>
            </a:extLst>
          </p:cNvPr>
          <p:cNvSpPr>
            <a:spLocks noGrp="1" noChangeAspect="1"/>
          </p:cNvSpPr>
          <p:nvPr>
            <p:ph type="pic" sz="quarter" idx="108" hasCustomPrompt="1"/>
          </p:nvPr>
        </p:nvSpPr>
        <p:spPr>
          <a:xfrm>
            <a:off x="10186416" y="4041648"/>
            <a:ext cx="1152144" cy="11521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photo</a:t>
            </a:r>
          </a:p>
        </p:txBody>
      </p:sp>
      <p:sp>
        <p:nvSpPr>
          <p:cNvPr id="88" name="Text placeholder 5">
            <a:extLst>
              <a:ext uri="{FF2B5EF4-FFF2-40B4-BE49-F238E27FC236}">
                <a16:creationId xmlns:a16="http://schemas.microsoft.com/office/drawing/2014/main" id="{83014732-9266-51C6-552D-A2A47DF3B20E}"/>
              </a:ext>
            </a:extLst>
          </p:cNvPr>
          <p:cNvSpPr>
            <a:spLocks noGrp="1"/>
          </p:cNvSpPr>
          <p:nvPr>
            <p:ph type="body" sz="quarter" idx="98" hasCustomPrompt="1"/>
          </p:nvPr>
        </p:nvSpPr>
        <p:spPr>
          <a:xfrm>
            <a:off x="10093238" y="5367239"/>
            <a:ext cx="1332000" cy="282839"/>
          </a:xfrm>
          <a:prstGeom prst="rect">
            <a:avLst/>
          </a:prstGeom>
        </p:spPr>
        <p:txBody>
          <a:bodyPr lIns="0" tIns="0" rIns="0" bIns="0" anchor="b">
            <a:noAutofit/>
          </a:bodyPr>
          <a:lstStyle>
            <a:lvl1pPr marL="0" marR="0" indent="-171450" algn="ctr" defTabSz="914400" rtl="0" eaLnBrk="1" fontAlgn="auto" latinLnBrk="0" hangingPunct="1">
              <a:lnSpc>
                <a:spcPct val="9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First and Last name</a:t>
            </a:r>
          </a:p>
        </p:txBody>
      </p:sp>
      <p:sp>
        <p:nvSpPr>
          <p:cNvPr id="89" name="Text placeholder 5">
            <a:extLst>
              <a:ext uri="{FF2B5EF4-FFF2-40B4-BE49-F238E27FC236}">
                <a16:creationId xmlns:a16="http://schemas.microsoft.com/office/drawing/2014/main" id="{BE4A8D1D-0817-36C0-DAE7-2C3EFC726A0F}"/>
              </a:ext>
            </a:extLst>
          </p:cNvPr>
          <p:cNvSpPr>
            <a:spLocks noGrp="1"/>
          </p:cNvSpPr>
          <p:nvPr>
            <p:ph type="body" sz="quarter" idx="97" hasCustomPrompt="1"/>
          </p:nvPr>
        </p:nvSpPr>
        <p:spPr>
          <a:xfrm>
            <a:off x="10093238" y="5724901"/>
            <a:ext cx="1332000" cy="356677"/>
          </a:xfrm>
          <a:prstGeom prst="rect">
            <a:avLst/>
          </a:prstGeom>
        </p:spPr>
        <p:txBody>
          <a:bodyPr lIns="0" tIns="0" rIns="0" bIns="0">
            <a:noAutofit/>
          </a:bodyPr>
          <a:lstStyle>
            <a:lvl1pPr marL="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US" noProof="0"/>
              <a:t>Job title or role</a:t>
            </a:r>
          </a:p>
        </p:txBody>
      </p:sp>
      <p:sp>
        <p:nvSpPr>
          <p:cNvPr id="3" name="Footer Placeholder 2">
            <a:extLst>
              <a:ext uri="{FF2B5EF4-FFF2-40B4-BE49-F238E27FC236}">
                <a16:creationId xmlns:a16="http://schemas.microsoft.com/office/drawing/2014/main" id="{49E803D8-E642-131F-D1F9-D10BBA53C117}"/>
              </a:ext>
              <a:ext uri="{C183D7F6-B498-43B3-948B-1728B52AA6E4}">
                <adec:decorative xmlns:adec="http://schemas.microsoft.com/office/drawing/2017/decorative" val="1"/>
              </a:ext>
            </a:extLst>
          </p:cNvPr>
          <p:cNvSpPr>
            <a:spLocks noGrp="1"/>
          </p:cNvSpPr>
          <p:nvPr userDrawn="1">
            <p:ph type="ftr" sz="quarter" idx="112"/>
          </p:nvPr>
        </p:nvSpPr>
        <p:spPr/>
        <p:txBody>
          <a:bodyPr/>
          <a:lstStyle/>
          <a:p>
            <a:endParaRPr lang="en-US" noProof="0"/>
          </a:p>
        </p:txBody>
      </p:sp>
      <p:sp>
        <p:nvSpPr>
          <p:cNvPr id="13" name="Slide Number Placeholder 12">
            <a:extLst>
              <a:ext uri="{FF2B5EF4-FFF2-40B4-BE49-F238E27FC236}">
                <a16:creationId xmlns:a16="http://schemas.microsoft.com/office/drawing/2014/main" id="{CFC32E26-E2EE-BEA4-9A03-54981F58FE77}"/>
              </a:ext>
              <a:ext uri="{C183D7F6-B498-43B3-948B-1728B52AA6E4}">
                <adec:decorative xmlns:adec="http://schemas.microsoft.com/office/drawing/2017/decorative" val="1"/>
              </a:ext>
            </a:extLst>
          </p:cNvPr>
          <p:cNvSpPr>
            <a:spLocks noGrp="1"/>
          </p:cNvSpPr>
          <p:nvPr userDrawn="1">
            <p:ph type="sldNum" sz="quarter" idx="111"/>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445222149"/>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Read Only 4">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Autofit/>
          </a:bodyPr>
          <a:lstStyle/>
          <a:p>
            <a:pPr algn="ctr">
              <a:lnSpc>
                <a:spcPct val="90000"/>
              </a:lnSpc>
            </a:pPr>
            <a:r>
              <a:rPr lang="en-US" sz="16200" spc="-30" baseline="0" noProof="0">
                <a:solidFill>
                  <a:schemeClr val="bg1"/>
                </a:solidFill>
              </a:rPr>
              <a:t>Highlight or quote layouts</a:t>
            </a:r>
          </a:p>
        </p:txBody>
      </p:sp>
    </p:spTree>
    <p:extLst>
      <p:ext uri="{BB962C8B-B14F-4D97-AF65-F5344CB8AC3E}">
        <p14:creationId xmlns:p14="http://schemas.microsoft.com/office/powerpoint/2010/main" val="2926092613"/>
      </p:ext>
    </p:extLst>
  </p:cSld>
  <p:clrMapOvr>
    <a:masterClrMapping/>
  </p:clrMapOvr>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ertical split left gradient +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a:noFill/>
        </p:spPr>
        <p:txBody>
          <a:bodyPr>
            <a:normAutofit/>
          </a:bodyPr>
          <a:lstStyle>
            <a:lvl1pPr>
              <a:defRPr sz="4800">
                <a:solidFill>
                  <a:schemeClr val="bg1"/>
                </a:solidFill>
              </a:defRPr>
            </a:lvl1pPr>
          </a:lstStyle>
          <a:p>
            <a:pPr lvl="0"/>
            <a:r>
              <a:rPr lang="en-US" noProof="0"/>
              <a:t>Click to add slide title</a:t>
            </a:r>
          </a:p>
        </p:txBody>
      </p:sp>
      <p:sp>
        <p:nvSpPr>
          <p:cNvPr id="12" name="Content Placeholder 11">
            <a:extLst>
              <a:ext uri="{FF2B5EF4-FFF2-40B4-BE49-F238E27FC236}">
                <a16:creationId xmlns:a16="http://schemas.microsoft.com/office/drawing/2014/main" id="{4786F2AF-5358-D866-C5C2-387F0EAF5433}"/>
              </a:ext>
            </a:extLst>
          </p:cNvPr>
          <p:cNvSpPr>
            <a:spLocks noGrp="1"/>
          </p:cNvSpPr>
          <p:nvPr>
            <p:ph sz="quarter" idx="22" hasCustomPrompt="1"/>
          </p:nvPr>
        </p:nvSpPr>
        <p:spPr>
          <a:xfrm>
            <a:off x="6096000" y="768096"/>
            <a:ext cx="5324475" cy="5330952"/>
          </a:xfrm>
          <a:prstGeom prst="rect">
            <a:avLst/>
          </a:prstGeom>
        </p:spPr>
        <p:txBody>
          <a:bodyPr>
            <a:normAutofit/>
          </a:bodyPr>
          <a:lstStyle>
            <a:lvl1pPr marL="0" indent="0">
              <a:buNone/>
              <a:defRPr sz="1800"/>
            </a:lvl1pPr>
          </a:lstStyle>
          <a:p>
            <a:pPr lvl="0"/>
            <a:r>
              <a:rPr lang="en-US" noProof="0"/>
              <a:t>Click to add text or select an icon to insert associated content (i.e., table, chart, picture or video). Images and video are available to download from brand.cgi.com.</a:t>
            </a:r>
          </a:p>
        </p:txBody>
      </p:sp>
      <p:sp>
        <p:nvSpPr>
          <p:cNvPr id="2" name="Footer Placeholder 1">
            <a:extLst>
              <a:ext uri="{FF2B5EF4-FFF2-40B4-BE49-F238E27FC236}">
                <a16:creationId xmlns:a16="http://schemas.microsoft.com/office/drawing/2014/main" id="{F9C8AF98-2955-963B-58C0-5FE1B0F82077}"/>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a:p>
        </p:txBody>
      </p:sp>
      <p:sp>
        <p:nvSpPr>
          <p:cNvPr id="5" name="Slide Number Placeholder 4">
            <a:extLst>
              <a:ext uri="{FF2B5EF4-FFF2-40B4-BE49-F238E27FC236}">
                <a16:creationId xmlns:a16="http://schemas.microsoft.com/office/drawing/2014/main" id="{4157A084-A0DA-A9C2-4C39-36545455D079}"/>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197950233"/>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ertical split left gradient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BCD8CC-5C84-0E47-3D5B-5B4071C6F1EF}"/>
              </a:ext>
            </a:extLst>
          </p:cNvPr>
          <p:cNvSpPr>
            <a:spLocks noGrp="1"/>
          </p:cNvSpPr>
          <p:nvPr userDrawn="1">
            <p:ph type="title" hasCustomPrompt="1"/>
          </p:nvPr>
        </p:nvSpPr>
        <p:spPr>
          <a:xfrm>
            <a:off x="766764" y="640080"/>
            <a:ext cx="3805237" cy="2514600"/>
          </a:xfrm>
        </p:spPr>
        <p:txBody>
          <a:bodyPr>
            <a:normAutofit/>
          </a:bodyPr>
          <a:lstStyle>
            <a:lvl1pPr>
              <a:defRPr sz="4800">
                <a:solidFill>
                  <a:schemeClr val="bg1"/>
                </a:solidFill>
              </a:defRPr>
            </a:lvl1pPr>
          </a:lstStyle>
          <a:p>
            <a:pPr lvl="0"/>
            <a:r>
              <a:rPr lang="en-US" noProof="0"/>
              <a:t>Click to add slide title</a:t>
            </a:r>
          </a:p>
        </p:txBody>
      </p:sp>
      <p:sp>
        <p:nvSpPr>
          <p:cNvPr id="10" name="Picture Placeholder 7">
            <a:extLst>
              <a:ext uri="{FF2B5EF4-FFF2-40B4-BE49-F238E27FC236}">
                <a16:creationId xmlns:a16="http://schemas.microsoft.com/office/drawing/2014/main" id="{D8902546-0BD5-8512-0E9E-01A120BA7869}"/>
              </a:ext>
            </a:extLst>
          </p:cNvPr>
          <p:cNvSpPr>
            <a:spLocks noGrp="1"/>
          </p:cNvSpPr>
          <p:nvPr>
            <p:ph type="pic" sz="quarter" idx="26" hasCustomPrompt="1"/>
          </p:nvPr>
        </p:nvSpPr>
        <p:spPr>
          <a:xfrm>
            <a:off x="6096000" y="768096"/>
            <a:ext cx="5329238" cy="5321808"/>
          </a:xfrm>
          <a:prstGeom prst="rect">
            <a:avLst/>
          </a:prstGeom>
        </p:spPr>
        <p:txBody>
          <a:bodyPr/>
          <a:lstStyle>
            <a:lvl1pPr marL="0" indent="0">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2" name="Footer Placeholder 1">
            <a:extLst>
              <a:ext uri="{FF2B5EF4-FFF2-40B4-BE49-F238E27FC236}">
                <a16:creationId xmlns:a16="http://schemas.microsoft.com/office/drawing/2014/main" id="{62CD930D-562F-7158-6266-0C7D09523FAD}"/>
              </a:ext>
              <a:ext uri="{C183D7F6-B498-43B3-948B-1728B52AA6E4}">
                <adec:decorative xmlns:adec="http://schemas.microsoft.com/office/drawing/2017/decorative" val="1"/>
              </a:ext>
            </a:extLst>
          </p:cNvPr>
          <p:cNvSpPr>
            <a:spLocks noGrp="1"/>
          </p:cNvSpPr>
          <p:nvPr>
            <p:ph type="ftr" sz="quarter" idx="27"/>
          </p:nvPr>
        </p:nvSpPr>
        <p:spPr/>
        <p:txBody>
          <a:bodyPr/>
          <a:lstStyle/>
          <a:p>
            <a:endParaRPr lang="en-US" noProof="0"/>
          </a:p>
        </p:txBody>
      </p:sp>
      <p:sp>
        <p:nvSpPr>
          <p:cNvPr id="5" name="Slide Number Placeholder 4">
            <a:extLst>
              <a:ext uri="{FF2B5EF4-FFF2-40B4-BE49-F238E27FC236}">
                <a16:creationId xmlns:a16="http://schemas.microsoft.com/office/drawing/2014/main" id="{A949E9E9-878C-1EFF-CBDC-17959F11C0F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00408135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Vertical split right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2C95-B004-CE97-6850-347B6C83D74E}"/>
              </a:ext>
            </a:extLst>
          </p:cNvPr>
          <p:cNvSpPr>
            <a:spLocks noGrp="1"/>
          </p:cNvSpPr>
          <p:nvPr>
            <p:ph type="title" hasCustomPrompt="1"/>
          </p:nvPr>
        </p:nvSpPr>
        <p:spPr>
          <a:xfrm>
            <a:off x="766763" y="682513"/>
            <a:ext cx="5349134" cy="530352"/>
          </a:xfrm>
        </p:spPr>
        <p:txBody>
          <a:bodyPr/>
          <a:lstStyle>
            <a:lvl1pPr>
              <a:defRPr/>
            </a:lvl1pPr>
          </a:lstStyle>
          <a:p>
            <a:r>
              <a:rPr lang="en-US" noProof="0"/>
              <a:t>Click to add slide title</a:t>
            </a:r>
          </a:p>
        </p:txBody>
      </p:sp>
      <p:sp>
        <p:nvSpPr>
          <p:cNvPr id="8" name="Text Placeholder 2">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527175"/>
            <a:ext cx="5343560" cy="456564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p:txBody>
      </p:sp>
      <p:sp>
        <p:nvSpPr>
          <p:cNvPr id="11" name="Textbox title 3"/>
          <p:cNvSpPr>
            <a:spLocks noGrp="1"/>
          </p:cNvSpPr>
          <p:nvPr>
            <p:ph type="subTitle" idx="1" hasCustomPrompt="1"/>
          </p:nvPr>
        </p:nvSpPr>
        <p:spPr>
          <a:xfrm>
            <a:off x="7620799" y="685800"/>
            <a:ext cx="3809206" cy="530352"/>
          </a:xfrm>
          <a:prstGeom prst="rect">
            <a:avLst/>
          </a:prstGeom>
        </p:spPr>
        <p:txBody>
          <a:bodyPr lIns="0" tIns="0" rIns="0" bIns="0" anchor="t" anchorCtr="0">
            <a:noAutofit/>
          </a:bodyPr>
          <a:lstStyle>
            <a:lvl1pPr marL="0" indent="0" algn="l">
              <a:buNone/>
              <a:defRPr sz="2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heading</a:t>
            </a:r>
          </a:p>
        </p:txBody>
      </p:sp>
      <p:sp>
        <p:nvSpPr>
          <p:cNvPr id="7" name="Text Placeholder 4">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7620000" y="1527175"/>
            <a:ext cx="3805238" cy="456564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p:txBody>
      </p:sp>
      <p:sp>
        <p:nvSpPr>
          <p:cNvPr id="3" name="Footer Placeholder 2">
            <a:extLst>
              <a:ext uri="{FF2B5EF4-FFF2-40B4-BE49-F238E27FC236}">
                <a16:creationId xmlns:a16="http://schemas.microsoft.com/office/drawing/2014/main" id="{30639340-9B1C-0A20-7215-29AD885ACC1C}"/>
              </a:ext>
              <a:ext uri="{C183D7F6-B498-43B3-948B-1728B52AA6E4}">
                <adec:decorative xmlns:adec="http://schemas.microsoft.com/office/drawing/2017/decorative" val="1"/>
              </a:ext>
            </a:extLst>
          </p:cNvPr>
          <p:cNvSpPr>
            <a:spLocks noGrp="1"/>
          </p:cNvSpPr>
          <p:nvPr userDrawn="1">
            <p:ph type="ftr" sz="quarter" idx="24"/>
          </p:nvPr>
        </p:nvSpPr>
        <p:spPr/>
        <p:txBody>
          <a:bodyPr/>
          <a:lstStyle/>
          <a:p>
            <a:endParaRPr lang="en-US" noProof="0"/>
          </a:p>
        </p:txBody>
      </p:sp>
      <p:sp>
        <p:nvSpPr>
          <p:cNvPr id="9" name="Slide Number Placeholder 7">
            <a:extLst>
              <a:ext uri="{FF2B5EF4-FFF2-40B4-BE49-F238E27FC236}">
                <a16:creationId xmlns:a16="http://schemas.microsoft.com/office/drawing/2014/main" id="{D6B8EBC4-0CDD-D5F8-B384-BBC3DE200CB1}"/>
              </a:ext>
              <a:ext uri="{C183D7F6-B498-43B3-948B-1728B52AA6E4}">
                <adec:decorative xmlns:adec="http://schemas.microsoft.com/office/drawing/2017/decorative" val="1"/>
              </a:ext>
            </a:extLst>
          </p:cNvPr>
          <p:cNvSpPr>
            <a:spLocks noGrp="1"/>
          </p:cNvSpPr>
          <p:nvPr userDrawn="1">
            <p:ph type="sldNum" sz="quarter" idx="23"/>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075866794"/>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orizontal split top gradien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4EDF-CC0A-47BA-810E-F78AECA13876}"/>
              </a:ext>
            </a:extLst>
          </p:cNvPr>
          <p:cNvSpPr>
            <a:spLocks noGrp="1"/>
          </p:cNvSpPr>
          <p:nvPr>
            <p:ph type="title" hasCustomPrompt="1"/>
          </p:nvPr>
        </p:nvSpPr>
        <p:spPr>
          <a:xfrm>
            <a:off x="766763" y="682513"/>
            <a:ext cx="10658475" cy="1904770"/>
          </a:xfrm>
        </p:spPr>
        <p:txBody>
          <a:bodyPr>
            <a:noAutofit/>
          </a:bodyPr>
          <a:lstStyle>
            <a:lvl1pPr>
              <a:defRPr sz="2800">
                <a:solidFill>
                  <a:schemeClr val="bg1"/>
                </a:solidFill>
              </a:defRPr>
            </a:lvl1pPr>
          </a:lstStyle>
          <a:p>
            <a:r>
              <a:rPr lang="en-US" noProof="0"/>
              <a:t>Click to add slide title or text. Adjust font size as needed.</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43237"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Insert text here</a:t>
            </a:r>
          </a:p>
        </p:txBody>
      </p:sp>
      <p:sp>
        <p:nvSpPr>
          <p:cNvPr id="8" name="Text Placeholder 8">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73588"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Insert text here</a:t>
            </a:r>
          </a:p>
        </p:txBody>
      </p:sp>
      <p:sp>
        <p:nvSpPr>
          <p:cNvPr id="7" name="Text Placeholder 9">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382000" y="3429000"/>
            <a:ext cx="3044952"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Insert text here</a:t>
            </a:r>
          </a:p>
        </p:txBody>
      </p:sp>
      <p:sp>
        <p:nvSpPr>
          <p:cNvPr id="3" name="Footer Placeholder 2">
            <a:extLst>
              <a:ext uri="{FF2B5EF4-FFF2-40B4-BE49-F238E27FC236}">
                <a16:creationId xmlns:a16="http://schemas.microsoft.com/office/drawing/2014/main" id="{57F53EBC-FEBD-E00D-C4D7-27BB9D4120F1}"/>
              </a:ext>
              <a:ext uri="{C183D7F6-B498-43B3-948B-1728B52AA6E4}">
                <adec:decorative xmlns:adec="http://schemas.microsoft.com/office/drawing/2017/decorative" val="1"/>
              </a:ext>
            </a:extLst>
          </p:cNvPr>
          <p:cNvSpPr>
            <a:spLocks noGrp="1"/>
          </p:cNvSpPr>
          <p:nvPr>
            <p:ph type="ftr" sz="quarter" idx="26"/>
          </p:nvPr>
        </p:nvSpPr>
        <p:spPr/>
        <p:txBody>
          <a:bodyPr/>
          <a:lstStyle/>
          <a:p>
            <a:endParaRPr lang="en-US" noProof="0"/>
          </a:p>
        </p:txBody>
      </p:sp>
      <p:sp>
        <p:nvSpPr>
          <p:cNvPr id="11" name="Slide Number Placeholder 10">
            <a:extLst>
              <a:ext uri="{FF2B5EF4-FFF2-40B4-BE49-F238E27FC236}">
                <a16:creationId xmlns:a16="http://schemas.microsoft.com/office/drawing/2014/main" id="{EBAAF71B-23CB-7380-DA03-07C63C5EA22C}"/>
              </a:ext>
              <a:ext uri="{C183D7F6-B498-43B3-948B-1728B52AA6E4}">
                <adec:decorative xmlns:adec="http://schemas.microsoft.com/office/drawing/2017/decorative" val="1"/>
              </a:ext>
            </a:extLst>
          </p:cNvPr>
          <p:cNvSpPr>
            <a:spLocks noGrp="1"/>
          </p:cNvSpPr>
          <p:nvPr>
            <p:ph type="sldNum" sz="quarter" idx="2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0259681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ntent + right side image">
    <p:bg>
      <p:bgPr>
        <a:solidFill>
          <a:srgbClr val="FFFFFF"/>
        </a:solidFill>
        <a:effectLst/>
      </p:bgPr>
    </p:bg>
    <p:spTree>
      <p:nvGrpSpPr>
        <p:cNvPr id="1" name=""/>
        <p:cNvGrpSpPr/>
        <p:nvPr/>
      </p:nvGrpSpPr>
      <p:grpSpPr>
        <a:xfrm>
          <a:off x="0" y="0"/>
          <a:ext cx="0" cy="0"/>
          <a:chOff x="0" y="0"/>
          <a:chExt cx="0" cy="0"/>
        </a:xfrm>
      </p:grpSpPr>
      <p:sp>
        <p:nvSpPr>
          <p:cNvPr id="239"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2025 CGI Inc.</a:t>
            </a:r>
          </a:p>
        </p:txBody>
      </p:sp>
      <p:sp>
        <p:nvSpPr>
          <p:cNvPr id="240"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241"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242" name="Content slide with right side image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right side image – click to add title </a:t>
            </a:r>
          </a:p>
        </p:txBody>
      </p:sp>
      <p:sp>
        <p:nvSpPr>
          <p:cNvPr id="243" name="Body Level One…"/>
          <p:cNvSpPr txBox="1">
            <a:spLocks noGrp="1"/>
          </p:cNvSpPr>
          <p:nvPr>
            <p:ph type="body" idx="1" hasCustomPrompt="1"/>
          </p:nvPr>
        </p:nvSpPr>
        <p:spPr>
          <a:xfrm>
            <a:off x="766762" y="1527175"/>
            <a:ext cx="7615238" cy="4565651"/>
          </a:xfrm>
          <a:prstGeom prst="rect">
            <a:avLst/>
          </a:prstGeom>
        </p:spPr>
        <p:txBody>
          <a:bodyPr>
            <a:normAutofit/>
          </a:bodyPr>
          <a:lstStyle>
            <a:lvl2pPr marL="263525" indent="-263525">
              <a:buSzPct val="110000"/>
            </a:lvl2pPr>
            <a:lvl3pPr marL="566913" indent="-303388"/>
            <a:lvl4pPr marL="879872" indent="-343297">
              <a:buSzPct val="110000"/>
            </a:lvl4pPr>
            <a:lvl5pPr marL="1187677" indent="-376464">
              <a:buSzPct val="110000"/>
            </a:lvl5pPr>
          </a:lstStyle>
          <a:p>
            <a:r>
              <a:t>Click to add text or select an icon to insert associated content (i.e., table, chart, picture or video). Images and video are available to download from brand.cgi.com.</a:t>
            </a:r>
          </a:p>
          <a:p>
            <a:pPr lvl="1"/>
            <a:endParaRPr/>
          </a:p>
          <a:p>
            <a:pPr lvl="2"/>
            <a:endParaRPr/>
          </a:p>
          <a:p>
            <a:pPr lvl="3"/>
            <a:endParaRPr/>
          </a:p>
          <a:p>
            <a:pPr lvl="4"/>
            <a:endParaRPr/>
          </a:p>
        </p:txBody>
      </p:sp>
      <p:sp>
        <p:nvSpPr>
          <p:cNvPr id="244" name="Picture Placeholder 11"/>
          <p:cNvSpPr>
            <a:spLocks noGrp="1"/>
          </p:cNvSpPr>
          <p:nvPr>
            <p:ph type="pic" sz="quarter" idx="21"/>
          </p:nvPr>
        </p:nvSpPr>
        <p:spPr>
          <a:xfrm>
            <a:off x="9144000" y="1527175"/>
            <a:ext cx="2281240" cy="4565651"/>
          </a:xfrm>
          <a:prstGeom prst="rect">
            <a:avLst/>
          </a:prstGeom>
        </p:spPr>
        <p:txBody>
          <a:bodyPr lIns="91439" tIns="45719" rIns="91439" bIns="45719"/>
          <a:lstStyle/>
          <a:p>
            <a:endParaRPr/>
          </a:p>
        </p:txBody>
      </p:sp>
      <p:sp>
        <p:nvSpPr>
          <p:cNvPr id="2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quote highlight x1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p:txBody>
          <a:bodyPr/>
          <a:lstStyle>
            <a:lvl1pPr>
              <a:defRPr/>
            </a:lvl1pPr>
          </a:lstStyle>
          <a:p>
            <a:r>
              <a:rPr lang="en-US" noProof="0"/>
              <a:t>Content highlight or quote slide (gradient B) – click to add title</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3" name="Text Placeholder 16">
            <a:extLst>
              <a:ext uri="{FF2B5EF4-FFF2-40B4-BE49-F238E27FC236}">
                <a16:creationId xmlns:a16="http://schemas.microsoft.com/office/drawing/2014/main" id="{0DB1B5D3-6859-6C6B-E3DF-5DC622276F4C}"/>
              </a:ext>
            </a:extLst>
          </p:cNvPr>
          <p:cNvSpPr>
            <a:spLocks noGrp="1"/>
          </p:cNvSpPr>
          <p:nvPr>
            <p:ph type="body" sz="quarter" idx="10" hasCustomPrompt="1"/>
          </p:nvPr>
        </p:nvSpPr>
        <p:spPr>
          <a:xfrm>
            <a:off x="1524000" y="1885950"/>
            <a:ext cx="9144000" cy="2867119"/>
          </a:xfrm>
          <a:prstGeom prst="rect">
            <a:avLst/>
          </a:prstGeom>
        </p:spPr>
        <p:txBody>
          <a:bodyPr lIns="0" tIns="0" rIns="0" bIns="0" anchor="ctr"/>
          <a:lstStyle>
            <a:lvl1pPr marL="0" indent="0" algn="ctr">
              <a:buFontTx/>
              <a:buNone/>
              <a:defRPr sz="2000"/>
            </a:lvl1pPr>
            <a:lvl2pPr algn="ctr">
              <a:defRPr/>
            </a:lvl2pPr>
            <a:lvl3pPr algn="ctr">
              <a:defRPr/>
            </a:lvl3pPr>
            <a:lvl4pPr algn="ctr">
              <a:defRPr/>
            </a:lvl4pPr>
            <a:lvl5pPr algn="ctr">
              <a:defRPr/>
            </a:lvl5pPr>
          </a:lstStyle>
          <a:p>
            <a:pPr lvl="0"/>
            <a:r>
              <a:rPr lang="en-US" noProof="0"/>
              <a:t>Insert the content or quote you are highlighting. Adjust font size as needed.</a:t>
            </a:r>
          </a:p>
        </p:txBody>
      </p:sp>
      <p:sp>
        <p:nvSpPr>
          <p:cNvPr id="4" name="Text Placeholder 14">
            <a:extLst>
              <a:ext uri="{FF2B5EF4-FFF2-40B4-BE49-F238E27FC236}">
                <a16:creationId xmlns:a16="http://schemas.microsoft.com/office/drawing/2014/main" id="{BB791BC8-F0FE-2616-919B-98764F09F15A}"/>
              </a:ext>
            </a:extLst>
          </p:cNvPr>
          <p:cNvSpPr>
            <a:spLocks noGrp="1"/>
          </p:cNvSpPr>
          <p:nvPr>
            <p:ph type="body" sz="quarter" idx="36" hasCustomPrompt="1"/>
          </p:nvPr>
        </p:nvSpPr>
        <p:spPr>
          <a:xfrm>
            <a:off x="1527048" y="5138118"/>
            <a:ext cx="9144000" cy="576072"/>
          </a:xfrm>
          <a:prstGeom prst="rect">
            <a:avLst/>
          </a:prstGeom>
        </p:spPr>
        <p:txBody>
          <a:bodyPr lIns="0" tIns="0" rIns="0" bIns="0"/>
          <a:lstStyle>
            <a:lvl1pPr marL="0" indent="0" algn="ctr">
              <a:spcBef>
                <a:spcPts val="0"/>
              </a:spcBef>
              <a:buNone/>
              <a:defRPr sz="1400" b="1"/>
            </a:lvl1pPr>
            <a:lvl2pPr marL="457200" indent="-404813" algn="ctr">
              <a:spcBef>
                <a:spcPts val="0"/>
              </a:spcBef>
              <a:buNone/>
              <a:defRPr sz="1400"/>
            </a:lvl2pPr>
            <a:lvl3pPr marL="914400" indent="0" algn="ctr">
              <a:buNone/>
              <a:defRPr/>
            </a:lvl3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2A99AD4F-D74A-4820-4319-6DB76168A418}"/>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a:p>
        </p:txBody>
      </p:sp>
      <p:sp>
        <p:nvSpPr>
          <p:cNvPr id="7" name="Slide Number Placeholder 6">
            <a:extLst>
              <a:ext uri="{FF2B5EF4-FFF2-40B4-BE49-F238E27FC236}">
                <a16:creationId xmlns:a16="http://schemas.microsoft.com/office/drawing/2014/main" id="{CD42F6D3-4133-F9EA-4552-E6BFB5CB247C}"/>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214386513"/>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quote highlight x2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a:t>Content highlight or quote x2 slide (gradient A)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100000">
                  <a:srgbClr val="5236AB"/>
                </a:gs>
                <a:gs pos="0">
                  <a:srgbClr val="E31937"/>
                </a:gs>
                <a:gs pos="60000">
                  <a:srgbClr val="A82465"/>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63920744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quote highlight x2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62ABA-4613-5517-1858-CCDBEE9BA50F}"/>
              </a:ext>
            </a:extLst>
          </p:cNvPr>
          <p:cNvSpPr>
            <a:spLocks noGrp="1"/>
          </p:cNvSpPr>
          <p:nvPr>
            <p:ph type="title" hasCustomPrompt="1"/>
          </p:nvPr>
        </p:nvSpPr>
        <p:spPr>
          <a:noFill/>
        </p:spPr>
        <p:txBody>
          <a:bodyPr/>
          <a:lstStyle>
            <a:lvl1pPr>
              <a:defRPr/>
            </a:lvl1pPr>
          </a:lstStyle>
          <a:p>
            <a:r>
              <a:rPr lang="en-US" noProof="0"/>
              <a:t>Content highlight or quote x2 slide (gradient B) – click to add title</a:t>
            </a:r>
          </a:p>
        </p:txBody>
      </p:sp>
      <p:grpSp>
        <p:nvGrpSpPr>
          <p:cNvPr id="6" name="Gradient bars">
            <a:extLst>
              <a:ext uri="{FF2B5EF4-FFF2-40B4-BE49-F238E27FC236}">
                <a16:creationId xmlns:a16="http://schemas.microsoft.com/office/drawing/2014/main" id="{132EFB05-0B4B-4E83-CE7C-BB68154D3716}"/>
              </a:ext>
              <a:ext uri="{C183D7F6-B498-43B3-948B-1728B52AA6E4}">
                <adec:decorative xmlns:adec="http://schemas.microsoft.com/office/drawing/2017/decorative" val="1"/>
              </a:ext>
            </a:extLst>
          </p:cNvPr>
          <p:cNvGrpSpPr>
            <a:grpSpLocks/>
          </p:cNvGrpSpPr>
          <p:nvPr userDrawn="1"/>
        </p:nvGrpSpPr>
        <p:grpSpPr>
          <a:xfrm>
            <a:off x="762000" y="1527975"/>
            <a:ext cx="6461051" cy="72000"/>
            <a:chOff x="762000" y="1478280"/>
            <a:chExt cx="6461051" cy="72000"/>
          </a:xfrm>
        </p:grpSpPr>
        <p:sp>
          <p:nvSpPr>
            <p:cNvPr id="14" name="Rectangle 13"/>
            <p:cNvSpPr>
              <a:spLocks/>
            </p:cNvSpPr>
            <p:nvPr/>
          </p:nvSpPr>
          <p:spPr bwMode="gray">
            <a:xfrm>
              <a:off x="762000"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1" name="Rectangle 20"/>
            <p:cNvSpPr>
              <a:spLocks/>
            </p:cNvSpPr>
            <p:nvPr/>
          </p:nvSpPr>
          <p:spPr bwMode="gray">
            <a:xfrm>
              <a:off x="6461051" y="1478280"/>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gr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762543" y="1885950"/>
            <a:ext cx="4964186"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noProof="0"/>
              <a:t>Insert content or quote</a:t>
            </a:r>
          </a:p>
        </p:txBody>
      </p:sp>
      <p:sp>
        <p:nvSpPr>
          <p:cNvPr id="15" name="Text Placeholder 23"/>
          <p:cNvSpPr>
            <a:spLocks noGrp="1"/>
          </p:cNvSpPr>
          <p:nvPr>
            <p:ph type="body" sz="quarter" idx="32" hasCustomPrompt="1"/>
          </p:nvPr>
        </p:nvSpPr>
        <p:spPr>
          <a:xfrm>
            <a:off x="762543"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0" name="Text Placeholder 16">
            <a:extLst>
              <a:ext uri="{FF2B5EF4-FFF2-40B4-BE49-F238E27FC236}">
                <a16:creationId xmlns:a16="http://schemas.microsoft.com/office/drawing/2014/main" id="{3F66BB57-CD32-9246-EBE9-D2ACB62844AD}"/>
              </a:ext>
            </a:extLst>
          </p:cNvPr>
          <p:cNvSpPr>
            <a:spLocks noGrp="1"/>
          </p:cNvSpPr>
          <p:nvPr>
            <p:ph type="body" sz="quarter" idx="33" hasCustomPrompt="1"/>
          </p:nvPr>
        </p:nvSpPr>
        <p:spPr>
          <a:xfrm>
            <a:off x="6465815" y="1885950"/>
            <a:ext cx="4958879" cy="2966707"/>
          </a:xfrm>
          <a:prstGeom prst="rect">
            <a:avLst/>
          </a:prstGeom>
        </p:spPr>
        <p:txBody>
          <a:bodyPr lIns="0" tIns="0" rIns="0" bIns="0"/>
          <a:lstStyle>
            <a:lvl1pPr marL="0" indent="0" algn="l">
              <a:buFontTx/>
              <a:buNone/>
              <a:defRPr sz="2400"/>
            </a:lvl1pPr>
            <a:lvl2pPr algn="ctr">
              <a:defRPr/>
            </a:lvl2pPr>
            <a:lvl3pPr algn="ctr">
              <a:defRPr/>
            </a:lvl3pPr>
            <a:lvl4pPr algn="ctr">
              <a:defRPr/>
            </a:lvl4pPr>
            <a:lvl5pPr algn="ctr">
              <a:defRPr/>
            </a:lvl5pPr>
          </a:lstStyle>
          <a:p>
            <a:pPr lvl="0"/>
            <a:r>
              <a:rPr lang="en-US" noProof="0"/>
              <a:t>Insert content or quote</a:t>
            </a:r>
          </a:p>
        </p:txBody>
      </p:sp>
      <p:sp>
        <p:nvSpPr>
          <p:cNvPr id="22" name="Text Placeholder 23"/>
          <p:cNvSpPr>
            <a:spLocks noGrp="1"/>
          </p:cNvSpPr>
          <p:nvPr>
            <p:ph type="body" sz="quarter" idx="34" hasCustomPrompt="1"/>
          </p:nvPr>
        </p:nvSpPr>
        <p:spPr>
          <a:xfrm>
            <a:off x="6461051" y="5188327"/>
            <a:ext cx="4963643"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757AA364-470E-4D86-F1C1-FB7DE380012A}"/>
              </a:ext>
              <a:ext uri="{C183D7F6-B498-43B3-948B-1728B52AA6E4}">
                <adec:decorative xmlns:adec="http://schemas.microsoft.com/office/drawing/2017/decorative" val="1"/>
              </a:ext>
            </a:extLst>
          </p:cNvPr>
          <p:cNvSpPr>
            <a:spLocks noGrp="1"/>
          </p:cNvSpPr>
          <p:nvPr userDrawn="1">
            <p:ph type="ftr" sz="quarter" idx="38"/>
          </p:nvPr>
        </p:nvSpPr>
        <p:spPr/>
        <p:txBody>
          <a:bodyPr/>
          <a:lstStyle/>
          <a:p>
            <a:endParaRPr lang="en-US" noProof="0"/>
          </a:p>
        </p:txBody>
      </p:sp>
      <p:sp>
        <p:nvSpPr>
          <p:cNvPr id="10" name="Slide Number Placeholder 9">
            <a:extLst>
              <a:ext uri="{FF2B5EF4-FFF2-40B4-BE49-F238E27FC236}">
                <a16:creationId xmlns:a16="http://schemas.microsoft.com/office/drawing/2014/main" id="{698C9F38-F41D-AE21-D76C-1AE47F026318}"/>
              </a:ext>
              <a:ext uri="{C183D7F6-B498-43B3-948B-1728B52AA6E4}">
                <adec:decorative xmlns:adec="http://schemas.microsoft.com/office/drawing/2017/decorative" val="1"/>
              </a:ext>
            </a:extLst>
          </p:cNvPr>
          <p:cNvSpPr>
            <a:spLocks noGrp="1"/>
          </p:cNvSpPr>
          <p:nvPr userDrawn="1">
            <p:ph type="sldNum" sz="quarter" idx="3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206207352"/>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ntent/quote highlight x3 –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a:t>Content highlight or quote x3 slide (gradient A)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60000">
                <a:srgbClr val="A82465"/>
              </a:gs>
              <a:gs pos="0">
                <a:srgbClr val="E31937"/>
              </a:gs>
              <a:gs pos="100000">
                <a:srgbClr val="5236AB"/>
              </a:gs>
            </a:gsLst>
            <a:lin ang="0" scaled="1"/>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891627212"/>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ent/quote highlight x3 –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9CC2FE-7DC0-0C55-57D3-1AECA26390C2}"/>
              </a:ext>
            </a:extLst>
          </p:cNvPr>
          <p:cNvSpPr>
            <a:spLocks noGrp="1"/>
          </p:cNvSpPr>
          <p:nvPr userDrawn="1">
            <p:ph type="title" hasCustomPrompt="1"/>
          </p:nvPr>
        </p:nvSpPr>
        <p:spPr/>
        <p:txBody>
          <a:bodyPr/>
          <a:lstStyle>
            <a:lvl1pPr>
              <a:defRPr/>
            </a:lvl1pPr>
          </a:lstStyle>
          <a:p>
            <a:r>
              <a:rPr lang="en-US" noProof="0"/>
              <a:t>Content highlight or quote x3 slide (gradient B) – click to add title</a:t>
            </a:r>
          </a:p>
        </p:txBody>
      </p:sp>
      <p:sp>
        <p:nvSpPr>
          <p:cNvPr id="14" name="Rectangle 13">
            <a:extLst>
              <a:ext uri="{C183D7F6-B498-43B3-948B-1728B52AA6E4}">
                <adec:decorative xmlns:adec="http://schemas.microsoft.com/office/drawing/2017/decorative" val="1"/>
              </a:ext>
            </a:extLst>
          </p:cNvPr>
          <p:cNvSpPr>
            <a:spLocks/>
          </p:cNvSpPr>
          <p:nvPr/>
        </p:nvSpPr>
        <p:spPr bwMode="gray">
          <a:xfrm>
            <a:off x="76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28" name="Rectangle 27">
            <a:extLst>
              <a:ext uri="{C183D7F6-B498-43B3-948B-1728B52AA6E4}">
                <adec:decorative xmlns:adec="http://schemas.microsoft.com/office/drawing/2017/decorative" val="1"/>
              </a:ext>
            </a:extLst>
          </p:cNvPr>
          <p:cNvSpPr>
            <a:spLocks/>
          </p:cNvSpPr>
          <p:nvPr/>
        </p:nvSpPr>
        <p:spPr bwMode="gray">
          <a:xfrm>
            <a:off x="457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31" name="Rectangle 30">
            <a:extLst>
              <a:ext uri="{C183D7F6-B498-43B3-948B-1728B52AA6E4}">
                <adec:decorative xmlns:adec="http://schemas.microsoft.com/office/drawing/2017/decorative" val="1"/>
              </a:ext>
            </a:extLst>
          </p:cNvPr>
          <p:cNvSpPr>
            <a:spLocks/>
          </p:cNvSpPr>
          <p:nvPr/>
        </p:nvSpPr>
        <p:spPr bwMode="gray">
          <a:xfrm>
            <a:off x="8382000" y="1527975"/>
            <a:ext cx="762000" cy="72000"/>
          </a:xfrm>
          <a:prstGeom prst="rect">
            <a:avLst/>
          </a:prstGeom>
          <a:gradFill>
            <a:gsLst>
              <a:gs pos="33000">
                <a:srgbClr val="FF6A00"/>
              </a:gs>
              <a:gs pos="0">
                <a:srgbClr val="FFCDD2"/>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userDrawn="1">
            <p:ph type="body" sz="quarter" idx="10" hasCustomPrompt="1"/>
          </p:nvPr>
        </p:nvSpPr>
        <p:spPr>
          <a:xfrm>
            <a:off x="76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15" name="Text Placeholder 23"/>
          <p:cNvSpPr>
            <a:spLocks noGrp="1"/>
          </p:cNvSpPr>
          <p:nvPr userDrawn="1">
            <p:ph type="body" sz="quarter" idx="32" hasCustomPrompt="1"/>
          </p:nvPr>
        </p:nvSpPr>
        <p:spPr>
          <a:xfrm>
            <a:off x="768096"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7" name="Text Placeholder 16">
            <a:extLst>
              <a:ext uri="{FF2B5EF4-FFF2-40B4-BE49-F238E27FC236}">
                <a16:creationId xmlns:a16="http://schemas.microsoft.com/office/drawing/2014/main" id="{3F66BB57-CD32-9246-EBE9-D2ACB62844AD}"/>
              </a:ext>
            </a:extLst>
          </p:cNvPr>
          <p:cNvSpPr>
            <a:spLocks noGrp="1"/>
          </p:cNvSpPr>
          <p:nvPr userDrawn="1">
            <p:ph type="body" sz="quarter" idx="33" hasCustomPrompt="1"/>
          </p:nvPr>
        </p:nvSpPr>
        <p:spPr>
          <a:xfrm>
            <a:off x="457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29" name="Text Placeholder 23"/>
          <p:cNvSpPr>
            <a:spLocks noGrp="1"/>
          </p:cNvSpPr>
          <p:nvPr userDrawn="1">
            <p:ph type="body" sz="quarter" idx="34" hasCustomPrompt="1"/>
          </p:nvPr>
        </p:nvSpPr>
        <p:spPr>
          <a:xfrm>
            <a:off x="457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30" name="Text Placeholder 16">
            <a:extLst>
              <a:ext uri="{FF2B5EF4-FFF2-40B4-BE49-F238E27FC236}">
                <a16:creationId xmlns:a16="http://schemas.microsoft.com/office/drawing/2014/main" id="{3F66BB57-CD32-9246-EBE9-D2ACB62844AD}"/>
              </a:ext>
            </a:extLst>
          </p:cNvPr>
          <p:cNvSpPr>
            <a:spLocks noGrp="1"/>
          </p:cNvSpPr>
          <p:nvPr userDrawn="1">
            <p:ph type="body" sz="quarter" idx="35" hasCustomPrompt="1"/>
          </p:nvPr>
        </p:nvSpPr>
        <p:spPr>
          <a:xfrm>
            <a:off x="8386764" y="1885950"/>
            <a:ext cx="3048333" cy="2966707"/>
          </a:xfrm>
          <a:prstGeom prst="rect">
            <a:avLst/>
          </a:prstGeom>
        </p:spPr>
        <p:txBody>
          <a:bodyPr lIns="0" tIns="0" rIns="0" bIns="0"/>
          <a:lstStyle>
            <a:lvl1pPr marL="0" indent="0" algn="l">
              <a:buFontTx/>
              <a:buNone/>
              <a:defRPr sz="2000"/>
            </a:lvl1pPr>
            <a:lvl2pPr algn="ctr">
              <a:defRPr/>
            </a:lvl2pPr>
            <a:lvl3pPr algn="ctr">
              <a:defRPr/>
            </a:lvl3pPr>
            <a:lvl4pPr algn="ctr">
              <a:defRPr/>
            </a:lvl4pPr>
            <a:lvl5pPr algn="ctr">
              <a:defRPr/>
            </a:lvl5pPr>
          </a:lstStyle>
          <a:p>
            <a:pPr lvl="0"/>
            <a:r>
              <a:rPr lang="en-US" noProof="0"/>
              <a:t>Insert content or quote</a:t>
            </a:r>
          </a:p>
        </p:txBody>
      </p:sp>
      <p:sp>
        <p:nvSpPr>
          <p:cNvPr id="32" name="Text Placeholder 23"/>
          <p:cNvSpPr>
            <a:spLocks noGrp="1"/>
          </p:cNvSpPr>
          <p:nvPr userDrawn="1">
            <p:ph type="body" sz="quarter" idx="36" hasCustomPrompt="1"/>
          </p:nvPr>
        </p:nvSpPr>
        <p:spPr>
          <a:xfrm>
            <a:off x="8382001" y="5188327"/>
            <a:ext cx="3048000" cy="579048"/>
          </a:xfrm>
          <a:prstGeom prst="rect">
            <a:avLst/>
          </a:prstGeom>
        </p:spPr>
        <p:txBody>
          <a:bodyPr lIns="0" tIns="0" rIns="0" bIns="0"/>
          <a:lstStyle>
            <a:lvl1pPr marL="0" indent="0">
              <a:buNone/>
              <a:defRPr sz="1400" b="1" baseline="0"/>
            </a:lvl1pPr>
            <a:lvl2pPr marL="457200" indent="-457200">
              <a:buNone/>
              <a:defRPr sz="1400"/>
            </a:lvl2pPr>
            <a:lvl5pPr>
              <a:defRPr/>
            </a:lvl5pPr>
          </a:lstStyle>
          <a:p>
            <a:pPr lvl="0"/>
            <a:r>
              <a:rPr lang="en-US" noProof="0"/>
              <a:t>Name</a:t>
            </a:r>
          </a:p>
          <a:p>
            <a:pPr lvl="1"/>
            <a:r>
              <a:rPr lang="en-US" noProof="0"/>
              <a:t>Role, Organization</a:t>
            </a:r>
          </a:p>
        </p:txBody>
      </p:sp>
      <p:sp>
        <p:nvSpPr>
          <p:cNvPr id="2" name="Footer Placeholder 1">
            <a:extLst>
              <a:ext uri="{FF2B5EF4-FFF2-40B4-BE49-F238E27FC236}">
                <a16:creationId xmlns:a16="http://schemas.microsoft.com/office/drawing/2014/main" id="{0F49658A-2F6C-F5A8-B9F7-B19CFE7D22DC}"/>
              </a:ext>
              <a:ext uri="{C183D7F6-B498-43B3-948B-1728B52AA6E4}">
                <adec:decorative xmlns:adec="http://schemas.microsoft.com/office/drawing/2017/decorative" val="1"/>
              </a:ext>
            </a:extLst>
          </p:cNvPr>
          <p:cNvSpPr>
            <a:spLocks noGrp="1"/>
          </p:cNvSpPr>
          <p:nvPr userDrawn="1">
            <p:ph type="ftr" sz="quarter" idx="40"/>
          </p:nvPr>
        </p:nvSpPr>
        <p:spPr/>
        <p:txBody>
          <a:bodyPr/>
          <a:lstStyle/>
          <a:p>
            <a:endParaRPr lang="en-US" noProof="0"/>
          </a:p>
        </p:txBody>
      </p:sp>
      <p:sp>
        <p:nvSpPr>
          <p:cNvPr id="10" name="Slide Number Placeholder 9">
            <a:extLst>
              <a:ext uri="{FF2B5EF4-FFF2-40B4-BE49-F238E27FC236}">
                <a16:creationId xmlns:a16="http://schemas.microsoft.com/office/drawing/2014/main" id="{04C76036-CCBD-B710-E69C-84F20C3664F9}"/>
              </a:ext>
              <a:ext uri="{C183D7F6-B498-43B3-948B-1728B52AA6E4}">
                <adec:decorative xmlns:adec="http://schemas.microsoft.com/office/drawing/2017/decorative" val="1"/>
              </a:ext>
            </a:extLst>
          </p:cNvPr>
          <p:cNvSpPr>
            <a:spLocks noGrp="1"/>
          </p:cNvSpPr>
          <p:nvPr userDrawn="1">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746002151"/>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ad Only 5">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a:solidFill>
                  <a:schemeClr val="bg1"/>
                </a:solidFill>
              </a:rPr>
              <a:t>Divider layouts</a:t>
            </a:r>
          </a:p>
        </p:txBody>
      </p:sp>
    </p:spTree>
    <p:extLst>
      <p:ext uri="{BB962C8B-B14F-4D97-AF65-F5344CB8AC3E}">
        <p14:creationId xmlns:p14="http://schemas.microsoft.com/office/powerpoint/2010/main" val="2456034227"/>
      </p:ext>
    </p:extLst>
  </p:cSld>
  <p:clrMapOvr>
    <a:masterClrMapping/>
  </p:clrMapOvr>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header A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6477000" y="2088000"/>
            <a:ext cx="3810000" cy="1551311"/>
          </a:xfrm>
        </p:spPr>
        <p:txBody>
          <a:bodyPr>
            <a:noAutofit/>
          </a:bodyPr>
          <a:lstStyle>
            <a:lvl1pPr>
              <a:lnSpc>
                <a:spcPct val="80000"/>
              </a:lnSpc>
              <a:defRPr sz="5000">
                <a:solidFill>
                  <a:schemeClr val="tx1"/>
                </a:solidFill>
              </a:defRPr>
            </a:lvl1pPr>
          </a:lstStyle>
          <a:p>
            <a:r>
              <a:rPr lang="en-US" noProof="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6477000" y="4059936"/>
            <a:ext cx="3810000" cy="905256"/>
          </a:xfrm>
          <a:prstGeom prst="rect">
            <a:avLst/>
          </a:prstGeom>
        </p:spPr>
        <p:txBody>
          <a:bodyPr lIns="0" tIns="0" rIns="0" bIns="0">
            <a:noAutofit/>
          </a:bodyPr>
          <a:lstStyle>
            <a:lvl1pPr marL="0" indent="0">
              <a:spcBef>
                <a:spcPts val="0"/>
              </a:spcBef>
              <a:buNone/>
              <a:defRPr sz="2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add subtitle, if required</a:t>
            </a:r>
          </a:p>
        </p:txBody>
      </p:sp>
      <p:sp>
        <p:nvSpPr>
          <p:cNvPr id="11" name="Picture Placeholder 10">
            <a:extLst>
              <a:ext uri="{FF2B5EF4-FFF2-40B4-BE49-F238E27FC236}">
                <a16:creationId xmlns:a16="http://schemas.microsoft.com/office/drawing/2014/main" id="{F1AE6815-8A45-F99C-1904-333632F4440E}"/>
              </a:ext>
              <a:ext uri="{C183D7F6-B498-43B3-948B-1728B52AA6E4}">
                <adec:decorative xmlns:adec="http://schemas.microsoft.com/office/drawing/2017/decorative" val="1"/>
              </a:ext>
            </a:extLst>
          </p:cNvPr>
          <p:cNvSpPr>
            <a:spLocks noGrp="1"/>
          </p:cNvSpPr>
          <p:nvPr>
            <p:ph type="pic" sz="quarter" idx="14" hasCustomPrompt="1"/>
          </p:nvPr>
        </p:nvSpPr>
        <p:spPr>
          <a:xfrm>
            <a:off x="766762" y="765175"/>
            <a:ext cx="10671048" cy="5327650"/>
          </a:xfrm>
          <a:custGeom>
            <a:avLst/>
            <a:gdLst>
              <a:gd name="connsiteX0" fmla="*/ 5329238 w 10671048"/>
              <a:gd name="connsiteY0" fmla="*/ 763587 h 5327650"/>
              <a:gd name="connsiteX1" fmla="*/ 5329238 w 10671048"/>
              <a:gd name="connsiteY1" fmla="*/ 4569222 h 5327650"/>
              <a:gd name="connsiteX2" fmla="*/ 9893133 w 10671048"/>
              <a:gd name="connsiteY2" fmla="*/ 4569222 h 5327650"/>
              <a:gd name="connsiteX3" fmla="*/ 9893133 w 10671048"/>
              <a:gd name="connsiteY3" fmla="*/ 763587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5329238" y="763587"/>
                </a:moveTo>
                <a:lnTo>
                  <a:pt x="5329238" y="4569222"/>
                </a:lnTo>
                <a:lnTo>
                  <a:pt x="9893133" y="4569222"/>
                </a:lnTo>
                <a:lnTo>
                  <a:pt x="9893133" y="763587"/>
                </a:lnTo>
                <a:close/>
                <a:moveTo>
                  <a:pt x="0" y="0"/>
                </a:moveTo>
                <a:lnTo>
                  <a:pt x="10671048" y="0"/>
                </a:lnTo>
                <a:lnTo>
                  <a:pt x="10671048" y="5327650"/>
                </a:lnTo>
                <a:lnTo>
                  <a:pt x="0" y="5327650"/>
                </a:lnTo>
                <a:close/>
              </a:path>
            </a:pathLst>
          </a:custGeom>
        </p:spPr>
        <p:txBody>
          <a:bodyPr wrap="square">
            <a:noAutofit/>
          </a:bodyPr>
          <a:lstStyle>
            <a:lvl1pPr marL="0" indent="0">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6096000" y="1528762"/>
            <a:ext cx="4572000" cy="117087"/>
          </a:xfrm>
          <a:prstGeom prst="rect">
            <a:avLst/>
          </a:prstGeom>
          <a:gradFill>
            <a:gsLst>
              <a:gs pos="60000">
                <a:srgbClr val="A82465"/>
              </a:gs>
              <a:gs pos="0">
                <a:srgbClr val="E31937"/>
              </a:gs>
              <a:gs pos="100000">
                <a:srgbClr val="5236AB"/>
              </a:gs>
            </a:gsLst>
            <a:lin ang="10800000" scaled="0"/>
          </a:gradFill>
        </p:spPr>
        <p:txBody>
          <a:bodyPr vert="horz" wrap="square" lIns="0" tIns="0" rIns="0" bIns="0" rtlCol="0" anchor="t" anchorCtr="0">
            <a:normAutofit fontScale="47500" lnSpcReduction="20000"/>
          </a:bodyPr>
          <a:lstStyle/>
          <a:p>
            <a:pPr algn="l"/>
            <a:endParaRPr lang="en-US" noProof="0"/>
          </a:p>
        </p:txBody>
      </p:sp>
      <p:sp>
        <p:nvSpPr>
          <p:cNvPr id="2" name="Footer Placeholder 1">
            <a:extLst>
              <a:ext uri="{FF2B5EF4-FFF2-40B4-BE49-F238E27FC236}">
                <a16:creationId xmlns:a16="http://schemas.microsoft.com/office/drawing/2014/main" id="{ED650254-1B0A-F928-CE1E-0FC2FC32A2F3}"/>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a:p>
        </p:txBody>
      </p:sp>
      <p:sp>
        <p:nvSpPr>
          <p:cNvPr id="17" name="Slide Number Placeholder 16">
            <a:extLst>
              <a:ext uri="{FF2B5EF4-FFF2-40B4-BE49-F238E27FC236}">
                <a16:creationId xmlns:a16="http://schemas.microsoft.com/office/drawing/2014/main" id="{0A5518B4-A5E0-02ED-0A2C-41BAAE12CE5D}"/>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744833484"/>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B - background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1912142" y="2088000"/>
            <a:ext cx="3802858" cy="1551311"/>
          </a:xfrm>
        </p:spPr>
        <p:txBody>
          <a:bodyPr>
            <a:noAutofit/>
          </a:bodyPr>
          <a:lstStyle>
            <a:lvl1pPr>
              <a:lnSpc>
                <a:spcPct val="80000"/>
              </a:lnSpc>
              <a:defRPr sz="5000">
                <a:solidFill>
                  <a:schemeClr val="tx1"/>
                </a:solidFill>
              </a:defRPr>
            </a:lvl1pPr>
          </a:lstStyle>
          <a:p>
            <a:r>
              <a:rPr lang="en-US" noProof="0"/>
              <a:t>Section cover title </a:t>
            </a:r>
          </a:p>
        </p:txBody>
      </p:sp>
      <p:sp>
        <p:nvSpPr>
          <p:cNvPr id="14" name="Text placeholder for subtitle">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1912142" y="4063851"/>
            <a:ext cx="3802857" cy="905257"/>
          </a:xfrm>
          <a:prstGeom prst="rect">
            <a:avLst/>
          </a:prstGeom>
        </p:spPr>
        <p:txBody>
          <a:bodyPr lIns="0" tIns="0" rIns="0" bIns="0">
            <a:noAutofit/>
          </a:bodyPr>
          <a:lstStyle>
            <a:lvl1pPr marL="0" indent="0">
              <a:spcBef>
                <a:spcPts val="0"/>
              </a:spcBef>
              <a:buNone/>
              <a:defRPr sz="2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add subtitle, if required</a:t>
            </a:r>
          </a:p>
        </p:txBody>
      </p:sp>
      <p:sp>
        <p:nvSpPr>
          <p:cNvPr id="11" name="Picture Placeholder 10">
            <a:extLst>
              <a:ext uri="{FF2B5EF4-FFF2-40B4-BE49-F238E27FC236}">
                <a16:creationId xmlns:a16="http://schemas.microsoft.com/office/drawing/2014/main" id="{11EC659F-4DD1-D9DE-261B-10246EEE847C}"/>
              </a:ext>
              <a:ext uri="{C183D7F6-B498-43B3-948B-1728B52AA6E4}">
                <adec:decorative xmlns:adec="http://schemas.microsoft.com/office/drawing/2017/decorative" val="1"/>
              </a:ext>
            </a:extLst>
          </p:cNvPr>
          <p:cNvSpPr>
            <a:spLocks noGrp="1"/>
          </p:cNvSpPr>
          <p:nvPr>
            <p:ph type="pic" sz="quarter" idx="14" hasCustomPrompt="1"/>
          </p:nvPr>
        </p:nvSpPr>
        <p:spPr>
          <a:xfrm>
            <a:off x="762027" y="765175"/>
            <a:ext cx="10671048" cy="5327650"/>
          </a:xfrm>
          <a:custGeom>
            <a:avLst/>
            <a:gdLst>
              <a:gd name="connsiteX0" fmla="*/ 769115 w 10671048"/>
              <a:gd name="connsiteY0" fmla="*/ 761419 h 5327650"/>
              <a:gd name="connsiteX1" fmla="*/ 769115 w 10671048"/>
              <a:gd name="connsiteY1" fmla="*/ 4562873 h 5327650"/>
              <a:gd name="connsiteX2" fmla="*/ 5333972 w 10671048"/>
              <a:gd name="connsiteY2" fmla="*/ 4562873 h 5327650"/>
              <a:gd name="connsiteX3" fmla="*/ 5333972 w 10671048"/>
              <a:gd name="connsiteY3" fmla="*/ 761419 h 5327650"/>
              <a:gd name="connsiteX4" fmla="*/ 0 w 10671048"/>
              <a:gd name="connsiteY4" fmla="*/ 0 h 5327650"/>
              <a:gd name="connsiteX5" fmla="*/ 10671048 w 10671048"/>
              <a:gd name="connsiteY5" fmla="*/ 0 h 5327650"/>
              <a:gd name="connsiteX6" fmla="*/ 10671048 w 10671048"/>
              <a:gd name="connsiteY6" fmla="*/ 5327650 h 5327650"/>
              <a:gd name="connsiteX7" fmla="*/ 0 w 10671048"/>
              <a:gd name="connsiteY7" fmla="*/ 532765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1048" h="5327650">
                <a:moveTo>
                  <a:pt x="769115" y="761419"/>
                </a:moveTo>
                <a:lnTo>
                  <a:pt x="769115" y="4562873"/>
                </a:lnTo>
                <a:lnTo>
                  <a:pt x="5333972" y="4562873"/>
                </a:lnTo>
                <a:lnTo>
                  <a:pt x="5333972" y="761419"/>
                </a:lnTo>
                <a:close/>
                <a:moveTo>
                  <a:pt x="0" y="0"/>
                </a:moveTo>
                <a:lnTo>
                  <a:pt x="10671048" y="0"/>
                </a:lnTo>
                <a:lnTo>
                  <a:pt x="10671048" y="5327650"/>
                </a:lnTo>
                <a:lnTo>
                  <a:pt x="0" y="5327650"/>
                </a:lnTo>
                <a:close/>
              </a:path>
            </a:pathLst>
          </a:custGeom>
        </p:spPr>
        <p:txBody>
          <a:bodyPr wrap="square">
            <a:noAutofit/>
          </a:bodyPr>
          <a:lstStyle>
            <a:lvl1pPr marL="0" indent="0">
              <a:buFont typeface="Arial" panose="020B0604020202020204" pitchFamily="34" charset="0"/>
              <a:buNone/>
              <a:defRPr sz="18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4" name="TextBox 3">
            <a:extLst>
              <a:ext uri="{FF2B5EF4-FFF2-40B4-BE49-F238E27FC236}">
                <a16:creationId xmlns:a16="http://schemas.microsoft.com/office/drawing/2014/main" id="{AD10A3FE-3C0F-1B27-1805-00E649F94E45}"/>
              </a:ext>
              <a:ext uri="{C183D7F6-B498-43B3-948B-1728B52AA6E4}">
                <adec:decorative xmlns:adec="http://schemas.microsoft.com/office/drawing/2017/decorative" val="1"/>
              </a:ext>
            </a:extLst>
          </p:cNvPr>
          <p:cNvSpPr txBox="1">
            <a:spLocks/>
          </p:cNvSpPr>
          <p:nvPr/>
        </p:nvSpPr>
        <p:spPr>
          <a:xfrm>
            <a:off x="1531143" y="1526593"/>
            <a:ext cx="4564857" cy="117087"/>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7500" lnSpcReduction="20000"/>
          </a:bodyPr>
          <a:lstStyle/>
          <a:p>
            <a:pPr algn="l"/>
            <a:endParaRPr lang="en-US" noProof="0"/>
          </a:p>
        </p:txBody>
      </p:sp>
      <p:sp>
        <p:nvSpPr>
          <p:cNvPr id="2" name="Footer Placeholder 1">
            <a:extLst>
              <a:ext uri="{FF2B5EF4-FFF2-40B4-BE49-F238E27FC236}">
                <a16:creationId xmlns:a16="http://schemas.microsoft.com/office/drawing/2014/main" id="{0C83EDC1-A4B2-4587-8881-13D92EBF26F1}"/>
              </a:ext>
              <a:ext uri="{C183D7F6-B498-43B3-948B-1728B52AA6E4}">
                <adec:decorative xmlns:adec="http://schemas.microsoft.com/office/drawing/2017/decorative" val="1"/>
              </a:ext>
            </a:extLst>
          </p:cNvPr>
          <p:cNvSpPr>
            <a:spLocks noGrp="1"/>
          </p:cNvSpPr>
          <p:nvPr>
            <p:ph type="ftr" sz="quarter" idx="18"/>
          </p:nvPr>
        </p:nvSpPr>
        <p:spPr/>
        <p:txBody>
          <a:bodyPr/>
          <a:lstStyle/>
          <a:p>
            <a:endParaRPr lang="en-US" noProof="0"/>
          </a:p>
        </p:txBody>
      </p:sp>
      <p:sp>
        <p:nvSpPr>
          <p:cNvPr id="8" name="Slide Number Placeholder 7">
            <a:extLst>
              <a:ext uri="{FF2B5EF4-FFF2-40B4-BE49-F238E27FC236}">
                <a16:creationId xmlns:a16="http://schemas.microsoft.com/office/drawing/2014/main" id="{3BA559EC-71D7-D38C-E651-02ABB03A47D6}"/>
              </a:ext>
              <a:ext uri="{C183D7F6-B498-43B3-948B-1728B52AA6E4}">
                <adec:decorative xmlns:adec="http://schemas.microsoft.com/office/drawing/2017/decorative" val="1"/>
              </a:ext>
            </a:extLst>
          </p:cNvPr>
          <p:cNvSpPr>
            <a:spLocks noGrp="1"/>
          </p:cNvSpPr>
          <p:nvPr>
            <p:ph type="sldNum" sz="quarter" idx="17"/>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7486231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header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 </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
        <p:nvSpPr>
          <p:cNvPr id="2" name="Footer Placeholder 1">
            <a:extLst>
              <a:ext uri="{FF2B5EF4-FFF2-40B4-BE49-F238E27FC236}">
                <a16:creationId xmlns:a16="http://schemas.microsoft.com/office/drawing/2014/main" id="{D2588DA8-BB1F-017C-4B48-DD35E9D7204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6" name="Slide Number Placeholder 5">
            <a:extLst>
              <a:ext uri="{FF2B5EF4-FFF2-40B4-BE49-F238E27FC236}">
                <a16:creationId xmlns:a16="http://schemas.microsoft.com/office/drawing/2014/main" id="{059168B5-3C81-D649-A62C-3E51DDE9147E}"/>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540835644"/>
      </p:ext>
    </p:extLst>
  </p:cSld>
  <p:clrMapOvr>
    <a:masterClrMapping/>
  </p:clrMapOvr>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header 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
        <p:nvSpPr>
          <p:cNvPr id="2" name="Footer Placeholder 1">
            <a:extLst>
              <a:ext uri="{FF2B5EF4-FFF2-40B4-BE49-F238E27FC236}">
                <a16:creationId xmlns:a16="http://schemas.microsoft.com/office/drawing/2014/main" id="{75106692-C87C-3807-E526-517D6A1F536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6" name="Slide Number Placeholder 5">
            <a:extLst>
              <a:ext uri="{FF2B5EF4-FFF2-40B4-BE49-F238E27FC236}">
                <a16:creationId xmlns:a16="http://schemas.microsoft.com/office/drawing/2014/main" id="{6D464952-1AE7-42B0-8B85-9881A9CDCA45}"/>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719547610"/>
      </p:ext>
    </p:extLst>
  </p:cSld>
  <p:clrMapOvr>
    <a:masterClrMapping/>
  </p:clrMapOvr>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Content+preset gradient A GD">
    <p:bg>
      <p:bgPr>
        <a:solidFill>
          <a:srgbClr val="FFFFFF"/>
        </a:solidFill>
        <a:effectLst/>
      </p:bgPr>
    </p:bg>
    <p:spTree>
      <p:nvGrpSpPr>
        <p:cNvPr id="1" name=""/>
        <p:cNvGrpSpPr/>
        <p:nvPr/>
      </p:nvGrpSpPr>
      <p:grpSpPr>
        <a:xfrm>
          <a:off x="0" y="0"/>
          <a:ext cx="0" cy="0"/>
          <a:chOff x="0" y="0"/>
          <a:chExt cx="0" cy="0"/>
        </a:xfrm>
      </p:grpSpPr>
      <p:sp>
        <p:nvSpPr>
          <p:cNvPr id="25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25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25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255" name="Content slide + preset graphic device"/>
          <p:cNvSpPr txBox="1">
            <a:spLocks noGrp="1"/>
          </p:cNvSpPr>
          <p:nvPr>
            <p:ph type="title" hasCustomPrompt="1"/>
          </p:nvPr>
        </p:nvSpPr>
        <p:spPr>
          <a:xfrm>
            <a:off x="766762" y="682514"/>
            <a:ext cx="6089905" cy="532766"/>
          </a:xfrm>
          <a:prstGeom prst="rect">
            <a:avLst/>
          </a:prstGeom>
        </p:spPr>
        <p:txBody>
          <a:bodyPr>
            <a:normAutofit/>
          </a:bodyPr>
          <a:lstStyle/>
          <a:p>
            <a:r>
              <a:t>Content slide + preset graphic device</a:t>
            </a:r>
          </a:p>
        </p:txBody>
      </p:sp>
      <p:sp>
        <p:nvSpPr>
          <p:cNvPr id="256" name="Body Level One…"/>
          <p:cNvSpPr txBox="1">
            <a:spLocks noGrp="1"/>
          </p:cNvSpPr>
          <p:nvPr>
            <p:ph type="body" sz="half" idx="1" hasCustomPrompt="1"/>
          </p:nvPr>
        </p:nvSpPr>
        <p:spPr>
          <a:xfrm>
            <a:off x="766762" y="1527175"/>
            <a:ext cx="6091239" cy="4565651"/>
          </a:xfrm>
          <a:prstGeom prst="rect">
            <a:avLst/>
          </a:prstGeom>
        </p:spPr>
        <p:txBody>
          <a:bodyPr>
            <a:normAutofit/>
          </a:bodyPr>
          <a:lstStyle>
            <a:lvl1pPr>
              <a:spcBef>
                <a:spcPts val="0"/>
              </a:spcBef>
            </a:lvl1pPr>
            <a:lvl2pPr marL="263525" indent="-263525">
              <a:spcBef>
                <a:spcPts val="0"/>
              </a:spcBef>
            </a:lvl2pPr>
            <a:lvl3pPr marL="566913" indent="-303388">
              <a:spcBef>
                <a:spcPts val="0"/>
              </a:spcBef>
            </a:lvl3pPr>
            <a:lvl4pPr marL="881062" indent="-349250">
              <a:spcBef>
                <a:spcPts val="0"/>
              </a:spcBef>
            </a:lvl4pPr>
            <a:lvl5pPr marL="1187677" indent="-376464">
              <a:spcBef>
                <a:spcPts val="0"/>
              </a:spcBef>
            </a:lvl5pPr>
          </a:lstStyle>
          <a:p>
            <a:r>
              <a:t>Click to add text or select an icon to insert associated content (i.e., table, chart, picture or video). Images and video are available to download from brand.cgi.com.</a:t>
            </a:r>
          </a:p>
          <a:p>
            <a:pPr lvl="1"/>
            <a:endParaRPr/>
          </a:p>
          <a:p>
            <a:pPr lvl="2"/>
            <a:endParaRPr/>
          </a:p>
          <a:p>
            <a:pPr lvl="3"/>
            <a:endParaRPr/>
          </a:p>
          <a:p>
            <a:pPr lvl="4"/>
            <a:endParaRPr/>
          </a:p>
        </p:txBody>
      </p:sp>
      <p:sp>
        <p:nvSpPr>
          <p:cNvPr id="257" name="Freeform 6"/>
          <p:cNvSpPr/>
          <p:nvPr/>
        </p:nvSpPr>
        <p:spPr>
          <a:xfrm rot="16200000" flipH="1">
            <a:off x="8373178" y="773996"/>
            <a:ext cx="3060883" cy="30432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2954"/>
                </a:lnTo>
                <a:lnTo>
                  <a:pt x="8646" y="12954"/>
                </a:lnTo>
                <a:lnTo>
                  <a:pt x="8646" y="0"/>
                </a:lnTo>
                <a:lnTo>
                  <a:pt x="0" y="0"/>
                </a:lnTo>
                <a:close/>
              </a:path>
            </a:pathLst>
          </a:custGeom>
          <a:gradFill>
            <a:gsLst>
              <a:gs pos="0">
                <a:schemeClr val="accent4"/>
              </a:gs>
              <a:gs pos="60000">
                <a:srgbClr val="A82465"/>
              </a:gs>
              <a:gs pos="100000">
                <a:schemeClr val="accent1"/>
              </a:gs>
            </a:gsLst>
          </a:gradFill>
          <a:ln w="12700">
            <a:miter lim="400000"/>
          </a:ln>
        </p:spPr>
        <p:txBody>
          <a:bodyPr lIns="0" tIns="0" rIns="0" bIns="0" anchor="ctr"/>
          <a:lstStyle/>
          <a:p>
            <a:pPr algn="ctr">
              <a:defRPr sz="1600" b="1">
                <a:solidFill>
                  <a:srgbClr val="FFFFFF"/>
                </a:solidFill>
              </a:defRPr>
            </a:pPr>
            <a:endParaRPr/>
          </a:p>
        </p:txBody>
      </p:sp>
      <p:sp>
        <p:nvSpPr>
          <p:cNvPr id="2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A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pic>
        <p:nvPicPr>
          <p:cNvPr id="25" name="Picture 24">
            <a:extLst>
              <a:ext uri="{FF2B5EF4-FFF2-40B4-BE49-F238E27FC236}">
                <a16:creationId xmlns:a16="http://schemas.microsoft.com/office/drawing/2014/main" id="{85DC4374-E81E-9AC6-B5B6-928E2E87F2F2}"/>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AC493637-F6CE-4459-CCA3-59DD38DA66EE}"/>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7" name="Slide Number Placeholder 6">
            <a:extLst>
              <a:ext uri="{FF2B5EF4-FFF2-40B4-BE49-F238E27FC236}">
                <a16:creationId xmlns:a16="http://schemas.microsoft.com/office/drawing/2014/main" id="{DD5E60A9-0732-5033-81CC-B1E4E20B600A}"/>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597988817"/>
      </p:ext>
    </p:extLst>
  </p:cSld>
  <p:clrMapOvr>
    <a:masterClrMapping/>
  </p:clrMapOvr>
  <p:transition/>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B - Cornerst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4857"/>
          <a:stretch/>
        </p:blipFill>
        <p:spPr>
          <a:xfrm>
            <a:off x="5943600" y="0"/>
            <a:ext cx="6248400" cy="5977126"/>
          </a:xfrm>
          <a:prstGeom prst="rect">
            <a:avLst/>
          </a:prstGeom>
        </p:spPr>
      </p:pic>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4081794520"/>
      </p:ext>
    </p:extLst>
  </p:cSld>
  <p:clrMapOvr>
    <a:masterClrMapping/>
  </p:clrMapOvr>
  <p:transition/>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gray - Cornerston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DDCE2-9F0E-46D3-455B-D0CFFE77DED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4286"/>
          <a:stretch/>
        </p:blipFill>
        <p:spPr>
          <a:xfrm>
            <a:off x="5943600" y="1"/>
            <a:ext cx="6248400" cy="6017241"/>
          </a:xfrm>
          <a:prstGeom prst="rect">
            <a:avLst/>
          </a:prstGeom>
        </p:spPr>
      </p:pic>
      <p:sp>
        <p:nvSpPr>
          <p:cNvPr id="2" name="Footer Placeholder 1">
            <a:extLst>
              <a:ext uri="{FF2B5EF4-FFF2-40B4-BE49-F238E27FC236}">
                <a16:creationId xmlns:a16="http://schemas.microsoft.com/office/drawing/2014/main" id="{055C288E-42E3-955B-BE6D-43C5EAF9E39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7" name="Slide Number Placeholder 6">
            <a:extLst>
              <a:ext uri="{FF2B5EF4-FFF2-40B4-BE49-F238E27FC236}">
                <a16:creationId xmlns:a16="http://schemas.microsoft.com/office/drawing/2014/main" id="{10B65D35-FD44-3A23-5085-583B5C51FD60}"/>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a:t>Section divider slide – click to add title</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Tree>
    <p:extLst>
      <p:ext uri="{BB962C8B-B14F-4D97-AF65-F5344CB8AC3E}">
        <p14:creationId xmlns:p14="http://schemas.microsoft.com/office/powerpoint/2010/main" val="2340716518"/>
      </p:ext>
    </p:extLst>
  </p:cSld>
  <p:clrMapOvr>
    <a:masterClrMapping/>
  </p:clrMapOvr>
  <p:transition/>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white - Cornerston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35964"/>
            <a:ext cx="6090151" cy="2226506"/>
          </a:xfrm>
        </p:spPr>
        <p:txBody>
          <a:bodyPr>
            <a:noAutofit/>
          </a:bodyPr>
          <a:lstStyle>
            <a:lvl1pPr>
              <a:defRPr sz="4800">
                <a:solidFill>
                  <a:schemeClr val="tx1"/>
                </a:solidFill>
              </a:defRPr>
            </a:lvl1pPr>
          </a:lstStyle>
          <a:p>
            <a:r>
              <a:rPr lang="en-US" noProof="0"/>
              <a:t>Section divider slide – click to add title</a:t>
            </a:r>
          </a:p>
        </p:txBody>
      </p:sp>
      <p:sp>
        <p:nvSpPr>
          <p:cNvPr id="13" name="Subtitle 2"/>
          <p:cNvSpPr>
            <a:spLocks noGrp="1"/>
          </p:cNvSpPr>
          <p:nvPr userDrawn="1">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Tree>
    <p:extLst>
      <p:ext uri="{BB962C8B-B14F-4D97-AF65-F5344CB8AC3E}">
        <p14:creationId xmlns:p14="http://schemas.microsoft.com/office/powerpoint/2010/main" val="1427267191"/>
      </p:ext>
    </p:extLst>
  </p:cSld>
  <p:clrMapOvr>
    <a:masterClrMapping/>
  </p:clrMapOvr>
  <p:transition/>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Read Only 6">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Closing layouts</a:t>
            </a:r>
            <a:endParaRPr lang="en-US" sz="16600">
              <a:solidFill>
                <a:schemeClr val="bg1"/>
              </a:solidFill>
            </a:endParaRPr>
          </a:p>
        </p:txBody>
      </p:sp>
    </p:spTree>
    <p:extLst>
      <p:ext uri="{BB962C8B-B14F-4D97-AF65-F5344CB8AC3E}">
        <p14:creationId xmlns:p14="http://schemas.microsoft.com/office/powerpoint/2010/main" val="2117060571"/>
      </p:ext>
    </p:extLst>
  </p:cSld>
  <p:clrMapOvr>
    <a:masterClrMapping/>
  </p:clrMapOvr>
  <p:transition/>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slide A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E31937"/>
              </a:gs>
              <a:gs pos="60000">
                <a:srgbClr val="A82465"/>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a:t>Insert content or thank you message. Resize text as needed.</a:t>
            </a:r>
          </a:p>
        </p:txBody>
      </p:sp>
      <p:sp>
        <p:nvSpPr>
          <p:cNvPr id="2" name="Footer Placeholder 1">
            <a:extLst>
              <a:ext uri="{FF2B5EF4-FFF2-40B4-BE49-F238E27FC236}">
                <a16:creationId xmlns:a16="http://schemas.microsoft.com/office/drawing/2014/main" id="{7FD0C541-2265-F894-DDB6-03F495E227E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894830276"/>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slide B – Cornerston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6B254F-7AF8-F46D-A858-71F2ECB98139}"/>
              </a:ext>
            </a:extLst>
          </p:cNvPr>
          <p:cNvSpPr>
            <a:spLocks noGrp="1"/>
          </p:cNvSpPr>
          <p:nvPr>
            <p:ph type="title" hasCustomPrompt="1"/>
          </p:nvPr>
        </p:nvSpPr>
        <p:spPr>
          <a:xfrm>
            <a:off x="1524000" y="1892808"/>
            <a:ext cx="9144000" cy="576072"/>
          </a:xfrm>
        </p:spPr>
        <p:txBody>
          <a:bodyPr anchor="ctr" anchorCtr="0">
            <a:normAutofit/>
          </a:bodyPr>
          <a:lstStyle>
            <a:lvl1pPr algn="ctr">
              <a:defRPr sz="2400" b="1">
                <a:solidFill>
                  <a:sysClr val="windowText" lastClr="000000"/>
                </a:solidFill>
              </a:defRPr>
            </a:lvl1pPr>
          </a:lstStyle>
          <a:p>
            <a:r>
              <a:rPr lang="en-US" noProof="0"/>
              <a:t>Click to add text</a:t>
            </a:r>
          </a:p>
        </p:txBody>
      </p:sp>
      <p:sp>
        <p:nvSpPr>
          <p:cNvPr id="9" name="Rectangle 8">
            <a:extLst>
              <a:ext uri="{C183D7F6-B498-43B3-948B-1728B52AA6E4}">
                <adec:decorative xmlns:adec="http://schemas.microsoft.com/office/drawing/2017/decorative" val="1"/>
              </a:ext>
            </a:extLst>
          </p:cNvPr>
          <p:cNvSpPr/>
          <p:nvPr/>
        </p:nvSpPr>
        <p:spPr bwMode="gray">
          <a:xfrm>
            <a:off x="5714999" y="1527975"/>
            <a:ext cx="762000" cy="72000"/>
          </a:xfrm>
          <a:prstGeom prst="rect">
            <a:avLst/>
          </a:prstGeom>
          <a:gradFill>
            <a:gsLst>
              <a:gs pos="0">
                <a:srgbClr val="FFCDD2"/>
              </a:gs>
              <a:gs pos="33000">
                <a:srgbClr val="FF6A00"/>
              </a:gs>
              <a:gs pos="66000">
                <a:srgbClr val="E31937"/>
              </a:gs>
              <a:gs pos="100000">
                <a:srgbClr val="991F3D"/>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noProof="0">
              <a:solidFill>
                <a:schemeClr val="bg1"/>
              </a:solidFill>
              <a:cs typeface="Arial" pitchFamily="34" charset="0"/>
            </a:endParaRPr>
          </a:p>
        </p:txBody>
      </p:sp>
      <p:sp>
        <p:nvSpPr>
          <p:cNvPr id="5" name="Text Placeholder 16">
            <a:extLst>
              <a:ext uri="{FF2B5EF4-FFF2-40B4-BE49-F238E27FC236}">
                <a16:creationId xmlns:a16="http://schemas.microsoft.com/office/drawing/2014/main" id="{3F66BB57-CD32-9246-EBE9-D2ACB62844AD}"/>
              </a:ext>
            </a:extLst>
          </p:cNvPr>
          <p:cNvSpPr>
            <a:spLocks noGrp="1"/>
          </p:cNvSpPr>
          <p:nvPr>
            <p:ph type="body" sz="quarter" idx="10" hasCustomPrompt="1"/>
          </p:nvPr>
        </p:nvSpPr>
        <p:spPr>
          <a:xfrm>
            <a:off x="1524000" y="2559050"/>
            <a:ext cx="9144000" cy="3024000"/>
          </a:xfrm>
          <a:prstGeom prst="rect">
            <a:avLst/>
          </a:prstGeom>
        </p:spPr>
        <p:txBody>
          <a:bodyPr lIns="0" tIns="0" rIns="0" bIns="0"/>
          <a:lstStyle>
            <a:lvl1pPr marL="0" indent="0" algn="ctr">
              <a:buFontTx/>
              <a:buNone/>
              <a:defRPr sz="2000"/>
            </a:lvl1pPr>
            <a:lvl2pPr algn="ctr">
              <a:defRPr/>
            </a:lvl2pPr>
            <a:lvl3pPr algn="ctr">
              <a:defRPr/>
            </a:lvl3pPr>
            <a:lvl4pPr algn="ctr">
              <a:defRPr/>
            </a:lvl4pPr>
            <a:lvl5pPr algn="ctr">
              <a:defRPr/>
            </a:lvl5pPr>
          </a:lstStyle>
          <a:p>
            <a:pPr lvl="0"/>
            <a:r>
              <a:rPr lang="en-US" noProof="0"/>
              <a:t>Insert content or thank you message. Resize text as needed.</a:t>
            </a:r>
          </a:p>
        </p:txBody>
      </p:sp>
      <p:sp>
        <p:nvSpPr>
          <p:cNvPr id="2" name="Footer Placeholder 1">
            <a:extLst>
              <a:ext uri="{FF2B5EF4-FFF2-40B4-BE49-F238E27FC236}">
                <a16:creationId xmlns:a16="http://schemas.microsoft.com/office/drawing/2014/main" id="{0757972F-F2B7-2039-F70F-0D0BC2FC3E66}"/>
              </a:ext>
              <a:ext uri="{C183D7F6-B498-43B3-948B-1728B52AA6E4}">
                <adec:decorative xmlns:adec="http://schemas.microsoft.com/office/drawing/2017/decorative" val="1"/>
              </a:ext>
            </a:extLst>
          </p:cNvPr>
          <p:cNvSpPr>
            <a:spLocks noGrp="1"/>
          </p:cNvSpPr>
          <p:nvPr>
            <p:ph type="ftr" sz="quarter" idx="40"/>
          </p:nvPr>
        </p:nvSpPr>
        <p:spPr/>
        <p:txBody>
          <a:bodyPr/>
          <a:lstStyle/>
          <a:p>
            <a:endParaRPr lang="en-US" noProof="0"/>
          </a:p>
        </p:txBody>
      </p:sp>
      <p:sp>
        <p:nvSpPr>
          <p:cNvPr id="7" name="Slide Number Placeholder 6">
            <a:extLst>
              <a:ext uri="{FF2B5EF4-FFF2-40B4-BE49-F238E27FC236}">
                <a16:creationId xmlns:a16="http://schemas.microsoft.com/office/drawing/2014/main" id="{0A5A640E-6C5B-7F2E-95FA-63A881976C23}"/>
              </a:ext>
              <a:ext uri="{C183D7F6-B498-43B3-948B-1728B52AA6E4}">
                <adec:decorative xmlns:adec="http://schemas.microsoft.com/office/drawing/2017/decorative" val="1"/>
              </a:ext>
            </a:extLst>
          </p:cNvPr>
          <p:cNvSpPr>
            <a:spLocks noGrp="1"/>
          </p:cNvSpPr>
          <p:nvPr>
            <p:ph type="sldNum" sz="quarter" idx="39"/>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510907730"/>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slide A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a:t>Closing contact us slide (gradient A) – click to add title</a:t>
            </a:r>
          </a:p>
        </p:txBody>
      </p:sp>
      <p:grpSp>
        <p:nvGrpSpPr>
          <p:cNvPr id="3" name="Group 2">
            <a:extLst>
              <a:ext uri="{FF2B5EF4-FFF2-40B4-BE49-F238E27FC236}">
                <a16:creationId xmlns:a16="http://schemas.microsoft.com/office/drawing/2014/main" id="{3F95883B-41B1-4F38-1D0A-9E5ECCDB003A}"/>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E31937"/>
                </a:gs>
                <a:gs pos="60000">
                  <a:srgbClr val="A82465"/>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766762"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0722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2" name="Footer Placeholder 1">
            <a:extLst>
              <a:ext uri="{FF2B5EF4-FFF2-40B4-BE49-F238E27FC236}">
                <a16:creationId xmlns:a16="http://schemas.microsoft.com/office/drawing/2014/main" id="{9D21F2AF-DC20-C31D-0076-307B3CAB238D}"/>
              </a:ext>
            </a:extLst>
          </p:cNvPr>
          <p:cNvSpPr>
            <a:spLocks noGrp="1"/>
          </p:cNvSpPr>
          <p:nvPr>
            <p:ph type="ftr" sz="quarter" idx="67"/>
          </p:nvPr>
        </p:nvSpPr>
        <p:spPr/>
        <p:txBody>
          <a:bodyPr/>
          <a:lstStyle/>
          <a:p>
            <a:endParaRPr lang="en-US" noProof="0"/>
          </a:p>
        </p:txBody>
      </p:sp>
      <p:sp>
        <p:nvSpPr>
          <p:cNvPr id="10" name="Slide Number Placeholder 9">
            <a:extLst>
              <a:ext uri="{FF2B5EF4-FFF2-40B4-BE49-F238E27FC236}">
                <a16:creationId xmlns:a16="http://schemas.microsoft.com/office/drawing/2014/main" id="{553AAAF4-091F-0FC5-BBD9-9037C660D57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473078918"/>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slide B – Contact u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4351994-C110-F943-BA9E-AB717123F9E4}"/>
              </a:ext>
            </a:extLst>
          </p:cNvPr>
          <p:cNvSpPr>
            <a:spLocks noGrp="1"/>
          </p:cNvSpPr>
          <p:nvPr>
            <p:ph type="title" hasCustomPrompt="1"/>
          </p:nvPr>
        </p:nvSpPr>
        <p:spPr>
          <a:xfrm>
            <a:off x="766762" y="2219794"/>
            <a:ext cx="10658475" cy="920750"/>
          </a:xfrm>
          <a:prstGeom prst="rect">
            <a:avLst/>
          </a:prstGeom>
        </p:spPr>
        <p:txBody>
          <a:bodyPr vert="horz" lIns="0" tIns="0" rIns="0" bIns="0" rtlCol="0" anchor="b" anchorCtr="0">
            <a:noAutofit/>
          </a:bodyPr>
          <a:lstStyle>
            <a:lvl1pPr>
              <a:defRPr/>
            </a:lvl1pPr>
          </a:lstStyle>
          <a:p>
            <a:r>
              <a:rPr lang="en-US" noProof="0"/>
              <a:t>Closing contact us slide (gradient B) – click to add title</a:t>
            </a:r>
          </a:p>
        </p:txBody>
      </p:sp>
      <p:grpSp>
        <p:nvGrpSpPr>
          <p:cNvPr id="3" name="Group 2">
            <a:extLst>
              <a:ext uri="{FF2B5EF4-FFF2-40B4-BE49-F238E27FC236}">
                <a16:creationId xmlns:a16="http://schemas.microsoft.com/office/drawing/2014/main" id="{4F8F9319-F47E-5209-D96C-8C63C97A1C5E}"/>
              </a:ext>
              <a:ext uri="{C183D7F6-B498-43B3-948B-1728B52AA6E4}">
                <adec:decorative xmlns:adec="http://schemas.microsoft.com/office/drawing/2017/decorative" val="1"/>
              </a:ext>
            </a:extLst>
          </p:cNvPr>
          <p:cNvGrpSpPr/>
          <p:nvPr userDrawn="1"/>
        </p:nvGrpSpPr>
        <p:grpSpPr>
          <a:xfrm>
            <a:off x="0" y="3492450"/>
            <a:ext cx="12193200" cy="2600375"/>
            <a:chOff x="0" y="3492450"/>
            <a:chExt cx="12193200" cy="2600375"/>
          </a:xfrm>
        </p:grpSpPr>
        <p:sp>
          <p:nvSpPr>
            <p:cNvPr id="12" name="TextBox 11">
              <a:extLst>
                <a:ext uri="{FF2B5EF4-FFF2-40B4-BE49-F238E27FC236}">
                  <a16:creationId xmlns:a16="http://schemas.microsoft.com/office/drawing/2014/main" id="{1F614509-D299-6819-DE99-999B1432D4BE}"/>
                </a:ext>
                <a:ext uri="{C183D7F6-B498-43B3-948B-1728B52AA6E4}">
                  <adec:decorative xmlns:adec="http://schemas.microsoft.com/office/drawing/2017/decorative" val="1"/>
                </a:ext>
              </a:extLst>
            </p:cNvPr>
            <p:cNvSpPr txBox="1">
              <a:spLocks/>
            </p:cNvSpPr>
            <p:nvPr userDrawn="1"/>
          </p:nvSpPr>
          <p:spPr>
            <a:xfrm>
              <a:off x="0" y="3600450"/>
              <a:ext cx="12192000" cy="2492375"/>
            </a:xfrm>
            <a:prstGeom prst="rect">
              <a:avLst/>
            </a:prstGeom>
            <a:solidFill>
              <a:srgbClr val="F8F8F8"/>
            </a:solidFill>
          </p:spPr>
          <p:txBody>
            <a:bodyPr vert="horz" wrap="square" lIns="0" tIns="0" rIns="0" bIns="0" rtlCol="0" anchor="t" anchorCtr="0">
              <a:normAutofit/>
            </a:bodyPr>
            <a:lstStyle/>
            <a:p>
              <a:pPr algn="l"/>
              <a:endParaRPr lang="en-US" noProof="0"/>
            </a:p>
          </p:txBody>
        </p:sp>
        <p:sp>
          <p:nvSpPr>
            <p:cNvPr id="13" name="TextBox 12">
              <a:extLst>
                <a:ext uri="{FF2B5EF4-FFF2-40B4-BE49-F238E27FC236}">
                  <a16:creationId xmlns:a16="http://schemas.microsoft.com/office/drawing/2014/main" id="{B700D9F4-8C66-1D95-B888-C102CFAC6774}"/>
                </a:ext>
                <a:ext uri="{C183D7F6-B498-43B3-948B-1728B52AA6E4}">
                  <adec:decorative xmlns:adec="http://schemas.microsoft.com/office/drawing/2017/decorative" val="1"/>
                </a:ext>
              </a:extLst>
            </p:cNvPr>
            <p:cNvSpPr txBox="1">
              <a:spLocks/>
            </p:cNvSpPr>
            <p:nvPr userDrawn="1"/>
          </p:nvSpPr>
          <p:spPr>
            <a:xfrm>
              <a:off x="0" y="3492450"/>
              <a:ext cx="12193200" cy="108000"/>
            </a:xfrm>
            <a:prstGeom prst="rect">
              <a:avLst/>
            </a:prstGeom>
            <a:gradFill>
              <a:gsLst>
                <a:gs pos="0">
                  <a:srgbClr val="FFCDD2"/>
                </a:gs>
                <a:gs pos="33000">
                  <a:srgbClr val="FF6A00"/>
                </a:gs>
                <a:gs pos="66000">
                  <a:srgbClr val="E31937"/>
                </a:gs>
                <a:gs pos="100000">
                  <a:srgbClr val="991F3D"/>
                </a:gs>
              </a:gsLst>
              <a:lin ang="10800000" scaled="0"/>
            </a:gradFill>
          </p:spPr>
          <p:txBody>
            <a:bodyPr vert="horz" wrap="square" lIns="0" tIns="0" rIns="0" bIns="0" rtlCol="0" anchor="t" anchorCtr="0">
              <a:normAutofit fontScale="40000" lnSpcReduction="20000"/>
            </a:bodyPr>
            <a:lstStyle/>
            <a:p>
              <a:pPr algn="l"/>
              <a:endParaRPr lang="en-US" noProof="0"/>
            </a:p>
          </p:txBody>
        </p:sp>
      </p:grpSp>
      <p:sp>
        <p:nvSpPr>
          <p:cNvPr id="4" name="Picture placeholder 5" descr="Photograph of individual who the details in textbox are referencing.">
            <a:extLst>
              <a:ext uri="{FF2B5EF4-FFF2-40B4-BE49-F238E27FC236}">
                <a16:creationId xmlns:a16="http://schemas.microsoft.com/office/drawing/2014/main" id="{03BCFE89-FD15-1E11-B30E-A9928F68DE95}"/>
              </a:ext>
            </a:extLst>
          </p:cNvPr>
          <p:cNvSpPr>
            <a:spLocks noGrp="1" noChangeAspect="1"/>
          </p:cNvSpPr>
          <p:nvPr>
            <p:ph type="pic" sz="quarter" idx="26"/>
          </p:nvPr>
        </p:nvSpPr>
        <p:spPr>
          <a:xfrm>
            <a:off x="766762"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p>
        </p:txBody>
      </p:sp>
      <p:sp>
        <p:nvSpPr>
          <p:cNvPr id="11" name="Text Placeholder 10">
            <a:extLst>
              <a:ext uri="{FF2B5EF4-FFF2-40B4-BE49-F238E27FC236}">
                <a16:creationId xmlns:a16="http://schemas.microsoft.com/office/drawing/2014/main" id="{EFCFA108-69DB-4B07-6998-B1F4F4095906}"/>
              </a:ext>
            </a:extLst>
          </p:cNvPr>
          <p:cNvSpPr>
            <a:spLocks noGrp="1"/>
          </p:cNvSpPr>
          <p:nvPr>
            <p:ph type="body" sz="quarter" idx="62"/>
          </p:nvPr>
        </p:nvSpPr>
        <p:spPr>
          <a:xfrm>
            <a:off x="2287588" y="3902964"/>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5" name="Picture placeholder 5" descr="Photograph of individual who the details in textbox are referencing.">
            <a:extLst>
              <a:ext uri="{FF2B5EF4-FFF2-40B4-BE49-F238E27FC236}">
                <a16:creationId xmlns:a16="http://schemas.microsoft.com/office/drawing/2014/main" id="{CC545A77-BA77-E6F6-EBC3-73FBE4CFC458}"/>
              </a:ext>
            </a:extLst>
          </p:cNvPr>
          <p:cNvSpPr>
            <a:spLocks noGrp="1" noChangeAspect="1"/>
          </p:cNvSpPr>
          <p:nvPr>
            <p:ph type="pic" sz="quarter" idx="60"/>
          </p:nvPr>
        </p:nvSpPr>
        <p:spPr>
          <a:xfrm>
            <a:off x="6507226" y="3966972"/>
            <a:ext cx="996696" cy="996696"/>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txBody>
          <a:bodyPr lIns="91440" tIns="91440" rIns="91440" bIns="91440">
            <a:noAutofit/>
          </a:bodyPr>
          <a:lstStyle>
            <a:lvl1pPr marL="342900" indent="-342900">
              <a:buFont typeface="Arial" panose="020B0604020202020204" pitchFamily="34" charset="0"/>
              <a:buChar char="•"/>
              <a:defRPr lang="fr-FR" sz="1100">
                <a:cs typeface="Arial" pitchFamily="34" charset="0"/>
              </a:defRPr>
            </a:lvl1pPr>
          </a:lstStyle>
          <a:p>
            <a:pPr marL="0" lvl="0" indent="0">
              <a:buNone/>
            </a:pPr>
            <a:r>
              <a:rPr lang="en-US" sz="1200" noProof="0">
                <a:cs typeface="Arial" pitchFamily="34" charset="0"/>
              </a:rPr>
              <a:t>Click icon to add picture</a:t>
            </a:r>
          </a:p>
        </p:txBody>
      </p:sp>
      <p:sp>
        <p:nvSpPr>
          <p:cNvPr id="14" name="Text Placeholder 10">
            <a:extLst>
              <a:ext uri="{FF2B5EF4-FFF2-40B4-BE49-F238E27FC236}">
                <a16:creationId xmlns:a16="http://schemas.microsoft.com/office/drawing/2014/main" id="{E713A4D5-4317-F6E9-23F6-EDEF281E8896}"/>
              </a:ext>
            </a:extLst>
          </p:cNvPr>
          <p:cNvSpPr>
            <a:spLocks noGrp="1"/>
          </p:cNvSpPr>
          <p:nvPr>
            <p:ph type="body" sz="quarter" idx="63"/>
          </p:nvPr>
        </p:nvSpPr>
        <p:spPr>
          <a:xfrm>
            <a:off x="8016875" y="3903266"/>
            <a:ext cx="3408362" cy="2148840"/>
          </a:xfrm>
          <a:prstGeom prst="rect">
            <a:avLst/>
          </a:prstGeom>
        </p:spPr>
        <p:txBody>
          <a:bodyPr lIns="0" tIns="0" rIns="0" bIns="0"/>
          <a:lstStyle>
            <a:lvl1pPr marL="0" indent="0">
              <a:buNone/>
              <a:defRPr sz="1600"/>
            </a:lvl1pPr>
          </a:lstStyle>
          <a:p>
            <a:pPr lvl="0"/>
            <a:r>
              <a:rPr lang="en-US" noProof="0"/>
              <a:t>Click to edit Master text styles</a:t>
            </a:r>
          </a:p>
        </p:txBody>
      </p:sp>
      <p:sp>
        <p:nvSpPr>
          <p:cNvPr id="2" name="Footer Placeholder 1">
            <a:extLst>
              <a:ext uri="{FF2B5EF4-FFF2-40B4-BE49-F238E27FC236}">
                <a16:creationId xmlns:a16="http://schemas.microsoft.com/office/drawing/2014/main" id="{EB7ECD07-7F27-577F-6C51-E0DCA72AAC3A}"/>
              </a:ext>
            </a:extLst>
          </p:cNvPr>
          <p:cNvSpPr>
            <a:spLocks noGrp="1"/>
          </p:cNvSpPr>
          <p:nvPr>
            <p:ph type="ftr" sz="quarter" idx="67"/>
          </p:nvPr>
        </p:nvSpPr>
        <p:spPr/>
        <p:txBody>
          <a:bodyPr/>
          <a:lstStyle/>
          <a:p>
            <a:endParaRPr lang="en-US" noProof="0"/>
          </a:p>
        </p:txBody>
      </p:sp>
      <p:sp>
        <p:nvSpPr>
          <p:cNvPr id="10" name="Slide Number Placeholder 9">
            <a:extLst>
              <a:ext uri="{FF2B5EF4-FFF2-40B4-BE49-F238E27FC236}">
                <a16:creationId xmlns:a16="http://schemas.microsoft.com/office/drawing/2014/main" id="{6A348394-CEAC-2608-D2C7-1C6D9E8624AE}"/>
              </a:ext>
              <a:ext uri="{C183D7F6-B498-43B3-948B-1728B52AA6E4}">
                <adec:decorative xmlns:adec="http://schemas.microsoft.com/office/drawing/2017/decorative" val="1"/>
              </a:ext>
            </a:extLst>
          </p:cNvPr>
          <p:cNvSpPr>
            <a:spLocks noGrp="1"/>
          </p:cNvSpPr>
          <p:nvPr>
            <p:ph type="sldNum" sz="quarter" idx="66"/>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42359090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slide A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77223" y="770482"/>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a:t>Closing slide (gradient A)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5236AB"/>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7D65D96C-0287-1622-2E72-64E2F7F4656C}"/>
              </a:ext>
            </a:extLst>
          </p:cNvPr>
          <p:cNvSpPr>
            <a:spLocks noGrp="1"/>
          </p:cNvSpPr>
          <p:nvPr>
            <p:ph type="ftr" sz="quarter" idx="16"/>
          </p:nvPr>
        </p:nvSpPr>
        <p:spPr/>
        <p:txBody>
          <a:bodyPr/>
          <a:lstStyle/>
          <a:p>
            <a:endParaRPr lang="en-US" noProof="0"/>
          </a:p>
        </p:txBody>
      </p:sp>
      <p:sp>
        <p:nvSpPr>
          <p:cNvPr id="12" name="Slide Number Placeholder 11">
            <a:extLst>
              <a:ext uri="{FF2B5EF4-FFF2-40B4-BE49-F238E27FC236}">
                <a16:creationId xmlns:a16="http://schemas.microsoft.com/office/drawing/2014/main" id="{534E1B12-770D-3077-3F0A-B9B746C3A430}"/>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83440467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ontent+preset gradient B GD">
    <p:bg>
      <p:bgPr>
        <a:solidFill>
          <a:srgbClr val="FFFFFF"/>
        </a:solidFill>
        <a:effectLst/>
      </p:bgPr>
    </p:bg>
    <p:spTree>
      <p:nvGrpSpPr>
        <p:cNvPr id="1" name=""/>
        <p:cNvGrpSpPr/>
        <p:nvPr/>
      </p:nvGrpSpPr>
      <p:grpSpPr>
        <a:xfrm>
          <a:off x="0" y="0"/>
          <a:ext cx="0" cy="0"/>
          <a:chOff x="0" y="0"/>
          <a:chExt cx="0" cy="0"/>
        </a:xfrm>
      </p:grpSpPr>
      <p:sp>
        <p:nvSpPr>
          <p:cNvPr id="265"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266"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267"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268" name="Content slide + preset graphic device"/>
          <p:cNvSpPr txBox="1">
            <a:spLocks noGrp="1"/>
          </p:cNvSpPr>
          <p:nvPr>
            <p:ph type="title" hasCustomPrompt="1"/>
          </p:nvPr>
        </p:nvSpPr>
        <p:spPr>
          <a:xfrm>
            <a:off x="766762" y="682514"/>
            <a:ext cx="6089905" cy="532766"/>
          </a:xfrm>
          <a:prstGeom prst="rect">
            <a:avLst/>
          </a:prstGeom>
        </p:spPr>
        <p:txBody>
          <a:bodyPr>
            <a:normAutofit/>
          </a:bodyPr>
          <a:lstStyle/>
          <a:p>
            <a:r>
              <a:t>Content slide + preset graphic device</a:t>
            </a:r>
          </a:p>
        </p:txBody>
      </p:sp>
      <p:sp>
        <p:nvSpPr>
          <p:cNvPr id="269" name="Body Level One…"/>
          <p:cNvSpPr txBox="1">
            <a:spLocks noGrp="1"/>
          </p:cNvSpPr>
          <p:nvPr>
            <p:ph type="body" sz="half" idx="1" hasCustomPrompt="1"/>
          </p:nvPr>
        </p:nvSpPr>
        <p:spPr>
          <a:xfrm>
            <a:off x="766762" y="1527175"/>
            <a:ext cx="6091239" cy="4565651"/>
          </a:xfrm>
          <a:prstGeom prst="rect">
            <a:avLst/>
          </a:prstGeom>
        </p:spPr>
        <p:txBody>
          <a:bodyPr>
            <a:normAutofit/>
          </a:bodyPr>
          <a:lstStyle>
            <a:lvl1pPr>
              <a:spcBef>
                <a:spcPts val="0"/>
              </a:spcBef>
            </a:lvl1pPr>
            <a:lvl2pPr marL="263525" indent="-263525">
              <a:spcBef>
                <a:spcPts val="0"/>
              </a:spcBef>
            </a:lvl2pPr>
            <a:lvl3pPr marL="566913" indent="-303388">
              <a:spcBef>
                <a:spcPts val="0"/>
              </a:spcBef>
            </a:lvl3pPr>
            <a:lvl4pPr marL="881062" indent="-349250">
              <a:spcBef>
                <a:spcPts val="0"/>
              </a:spcBef>
            </a:lvl4pPr>
            <a:lvl5pPr marL="1187677" indent="-376464">
              <a:spcBef>
                <a:spcPts val="0"/>
              </a:spcBef>
            </a:lvl5pPr>
          </a:lstStyle>
          <a:p>
            <a:r>
              <a:t>Click to add text or select an icon to insert associated content (i.e., table, chart, picture or video). Images and video are available to download from brand.cgi.com.</a:t>
            </a:r>
          </a:p>
          <a:p>
            <a:pPr lvl="1"/>
            <a:endParaRPr/>
          </a:p>
          <a:p>
            <a:pPr lvl="2"/>
            <a:endParaRPr/>
          </a:p>
          <a:p>
            <a:pPr lvl="3"/>
            <a:endParaRPr/>
          </a:p>
          <a:p>
            <a:pPr lvl="4"/>
            <a:endParaRPr/>
          </a:p>
        </p:txBody>
      </p:sp>
      <p:sp>
        <p:nvSpPr>
          <p:cNvPr id="270" name="Freeform 6"/>
          <p:cNvSpPr/>
          <p:nvPr/>
        </p:nvSpPr>
        <p:spPr>
          <a:xfrm rot="16200000" flipH="1">
            <a:off x="8375904" y="777240"/>
            <a:ext cx="3060883" cy="30432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2954"/>
                </a:lnTo>
                <a:lnTo>
                  <a:pt x="8646" y="12954"/>
                </a:lnTo>
                <a:lnTo>
                  <a:pt x="8646" y="0"/>
                </a:lnTo>
                <a:lnTo>
                  <a:pt x="0" y="0"/>
                </a:lnTo>
                <a:close/>
              </a:path>
            </a:pathLst>
          </a:custGeom>
          <a:gradFill>
            <a:gsLst>
              <a:gs pos="0">
                <a:srgbClr val="FFCDD2"/>
              </a:gs>
              <a:gs pos="33000">
                <a:srgbClr val="FF6A00"/>
              </a:gs>
              <a:gs pos="66000">
                <a:schemeClr val="accent4"/>
              </a:gs>
              <a:gs pos="100000">
                <a:schemeClr val="accent5"/>
              </a:gs>
            </a:gsLst>
            <a:lin ang="10800000"/>
          </a:gradFill>
          <a:ln w="12700">
            <a:miter lim="400000"/>
          </a:ln>
        </p:spPr>
        <p:txBody>
          <a:bodyPr lIns="0" tIns="0" rIns="0" bIns="0"/>
          <a:lstStyle/>
          <a:p>
            <a:endParaRPr/>
          </a:p>
        </p:txBody>
      </p:sp>
      <p:sp>
        <p:nvSpPr>
          <p:cNvPr id="2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slide B – Logo+Cornerston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4351D-5FDC-BFE0-854C-3134DB0C3A5D}"/>
              </a:ext>
            </a:extLst>
          </p:cNvPr>
          <p:cNvSpPr>
            <a:spLocks noGrp="1"/>
          </p:cNvSpPr>
          <p:nvPr>
            <p:ph type="title" hasCustomPrompt="1"/>
          </p:nvPr>
        </p:nvSpPr>
        <p:spPr>
          <a:xfrm>
            <a:off x="768096" y="768096"/>
            <a:ext cx="6080777" cy="2862072"/>
          </a:xfrm>
          <a:prstGeom prst="rect">
            <a:avLst/>
          </a:prstGeom>
        </p:spPr>
        <p:txBody>
          <a:bodyPr vert="horz" lIns="0" tIns="0" rIns="0" bIns="0" rtlCol="0" anchor="t" anchorCtr="0">
            <a:noAutofit/>
          </a:bodyPr>
          <a:lstStyle>
            <a:lvl1pPr>
              <a:lnSpc>
                <a:spcPct val="80000"/>
              </a:lnSpc>
              <a:defRPr sz="6000">
                <a:solidFill>
                  <a:schemeClr val="tx1"/>
                </a:solidFill>
              </a:defRPr>
            </a:lvl1pPr>
          </a:lstStyle>
          <a:p>
            <a:r>
              <a:rPr lang="en-US" noProof="0"/>
              <a:t>Closing slide (gradient B) – click to add title</a:t>
            </a:r>
          </a:p>
        </p:txBody>
      </p:sp>
      <p:sp>
        <p:nvSpPr>
          <p:cNvPr id="6" name="Text placeholder 2">
            <a:extLst>
              <a:ext uri="{FF2B5EF4-FFF2-40B4-BE49-F238E27FC236}">
                <a16:creationId xmlns:a16="http://schemas.microsoft.com/office/drawing/2014/main" id="{809FFADF-A533-B666-03B7-44FFDD405052}"/>
              </a:ext>
            </a:extLst>
          </p:cNvPr>
          <p:cNvSpPr>
            <a:spLocks noGrp="1"/>
          </p:cNvSpPr>
          <p:nvPr>
            <p:ph type="body" sz="quarter" idx="12" hasCustomPrompt="1"/>
          </p:nvPr>
        </p:nvSpPr>
        <p:spPr>
          <a:xfrm>
            <a:off x="766763" y="3727452"/>
            <a:ext cx="6091237"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&gt; Brand positioning &gt; Company descriptions.</a:t>
            </a:r>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B3DAC949-1442-A46E-72FA-37EF84DEBA82}"/>
              </a:ext>
            </a:extLst>
          </p:cNvPr>
          <p:cNvSpPr>
            <a:spLocks noGrp="1"/>
          </p:cNvSpPr>
          <p:nvPr>
            <p:ph type="ftr" sz="quarter" idx="16"/>
          </p:nvPr>
        </p:nvSpPr>
        <p:spPr/>
        <p:txBody>
          <a:bodyPr/>
          <a:lstStyle/>
          <a:p>
            <a:endParaRPr lang="en-US" noProof="0"/>
          </a:p>
        </p:txBody>
      </p:sp>
      <p:sp>
        <p:nvSpPr>
          <p:cNvPr id="12" name="Slide Number Placeholder 11">
            <a:extLst>
              <a:ext uri="{FF2B5EF4-FFF2-40B4-BE49-F238E27FC236}">
                <a16:creationId xmlns:a16="http://schemas.microsoft.com/office/drawing/2014/main" id="{CF61C4D7-E521-3636-FC43-E3A3C928D333}"/>
              </a:ext>
              <a:ext uri="{C183D7F6-B498-43B3-948B-1728B52AA6E4}">
                <adec:decorative xmlns:adec="http://schemas.microsoft.com/office/drawing/2017/decorative" val="1"/>
              </a:ext>
            </a:extLst>
          </p:cNvPr>
          <p:cNvSpPr>
            <a:spLocks noGrp="1"/>
          </p:cNvSpPr>
          <p:nvPr>
            <p:ph type="sldNum" sz="quarter" idx="15"/>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812768513"/>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ead Only 7">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r>
              <a:rPr lang="en-US" sz="16600" noProof="0">
                <a:solidFill>
                  <a:schemeClr val="bg1"/>
                </a:solidFill>
              </a:rPr>
              <a:t>Ready-to-use slides</a:t>
            </a:r>
            <a:endParaRPr lang="en-US" sz="16600">
              <a:solidFill>
                <a:schemeClr val="bg1"/>
              </a:solidFill>
            </a:endParaRPr>
          </a:p>
        </p:txBody>
      </p:sp>
    </p:spTree>
    <p:extLst>
      <p:ext uri="{BB962C8B-B14F-4D97-AF65-F5344CB8AC3E}">
        <p14:creationId xmlns:p14="http://schemas.microsoft.com/office/powerpoint/2010/main" val="1363382824"/>
      </p:ext>
    </p:extLst>
  </p:cSld>
  <p:clrMapOvr>
    <a:masterClrMapping/>
  </p:clrMapOvr>
  <p:transition/>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Q&amp;A - Cornerstone">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userDrawn="1">
            <p:ph type="title" hasCustomPrompt="1"/>
          </p:nvPr>
        </p:nvSpPr>
        <p:spPr bwMode="white">
          <a:xfrm>
            <a:off x="767849" y="612111"/>
            <a:ext cx="6090151" cy="2226506"/>
          </a:xfrm>
        </p:spPr>
        <p:txBody>
          <a:bodyPr>
            <a:noAutofit/>
          </a:bodyPr>
          <a:lstStyle>
            <a:lvl1pPr>
              <a:defRPr sz="4800">
                <a:solidFill>
                  <a:schemeClr val="tx1"/>
                </a:solidFill>
              </a:defRPr>
            </a:lvl1pPr>
          </a:lstStyle>
          <a:p>
            <a:r>
              <a:rPr lang="en-US" noProof="0"/>
              <a:t>Q&amp;A</a:t>
            </a:r>
          </a:p>
        </p:txBody>
      </p:sp>
      <p:pic>
        <p:nvPicPr>
          <p:cNvPr id="3" name="Picture 2">
            <a:extLst>
              <a:ext uri="{FF2B5EF4-FFF2-40B4-BE49-F238E27FC236}">
                <a16:creationId xmlns:a16="http://schemas.microsoft.com/office/drawing/2014/main" id="{65088167-3D6D-5E6C-DA5E-C3277ED460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4286"/>
          <a:stretch/>
        </p:blipFill>
        <p:spPr>
          <a:xfrm>
            <a:off x="5943516" y="0"/>
            <a:ext cx="6248400" cy="6017407"/>
          </a:xfrm>
          <a:prstGeom prst="rect">
            <a:avLst/>
          </a:prstGeom>
        </p:spPr>
      </p:pic>
      <p:sp>
        <p:nvSpPr>
          <p:cNvPr id="2" name="Footer Placeholder 1">
            <a:extLst>
              <a:ext uri="{FF2B5EF4-FFF2-40B4-BE49-F238E27FC236}">
                <a16:creationId xmlns:a16="http://schemas.microsoft.com/office/drawing/2014/main" id="{9542A8DC-D6A9-AE1E-4B2D-94EA32AFA27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31BB1A83-0CD4-B8FB-3185-33E9395D09FB}"/>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360500001"/>
      </p:ext>
    </p:extLst>
  </p:cSld>
  <p:clrMapOvr>
    <a:masterClrMapping/>
  </p:clrMapOvr>
  <p:transition/>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slide A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a:lstStyle>
            <a:lvl1pPr>
              <a:defRPr>
                <a:solidFill>
                  <a:srgbClr val="E6E6E6"/>
                </a:solidFill>
              </a:defRPr>
            </a:lvl1pPr>
          </a:lstStyle>
          <a:p>
            <a:r>
              <a:rPr lang="en-US" sz="2800" noProof="0"/>
              <a:t>Insights you can act on. Founded in 1976, CGI is among the largest IT and business consulting services firms in the world.</a:t>
            </a:r>
            <a:br>
              <a:rPr lang="en-US" sz="2800" noProof="0"/>
            </a:br>
            <a:br>
              <a:rPr lang="en-US" sz="2800" noProof="0"/>
            </a:br>
            <a:r>
              <a:rPr lang="en-US" sz="2800" noProof="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36292"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a:t>Insights you </a:t>
            </a:r>
            <a:br>
              <a:rPr lang="en-US" sz="6000" noProof="0"/>
            </a:br>
            <a:r>
              <a:rPr lang="en-US" sz="6000" noProof="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a:t>Founded in 1976, CGI is among the largest IT and business consulting services firms in the world.</a:t>
            </a:r>
          </a:p>
          <a:p>
            <a:endParaRPr lang="en-US" sz="1600" noProof="0"/>
          </a:p>
          <a:p>
            <a:r>
              <a:rPr lang="en-US" sz="1600" noProof="0"/>
              <a:t>We are insights-driven and outcomes-based to help accelerate returns on your investments. Across hundreds of locations worldwide, we provide comprehensive, scalable and sustainable </a:t>
            </a:r>
            <a:br>
              <a:rPr lang="en-US" sz="1600" noProof="0"/>
            </a:br>
            <a:r>
              <a:rPr lang="en-US" sz="1600" noProof="0"/>
              <a:t>IT and business consulting services that are informed globally </a:t>
            </a:r>
            <a:br>
              <a:rPr lang="en-US" sz="1600" noProof="0"/>
            </a:br>
            <a:r>
              <a:rPr lang="en-US" sz="1600" noProof="0"/>
              <a:t>and delivered locally.</a:t>
            </a:r>
          </a:p>
          <a:p>
            <a:pPr algn="l"/>
            <a:endParaRPr lang="en-US" sz="1600" noProof="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chemeClr val="accent1"/>
              </a:gs>
              <a:gs pos="60000">
                <a:srgbClr val="A82465"/>
              </a:gs>
              <a:gs pos="0">
                <a:srgbClr val="E31937"/>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0A416AD6-6C56-B972-2AB5-EF9AC998FC78}"/>
              </a:ext>
            </a:extLst>
          </p:cNvPr>
          <p:cNvSpPr>
            <a:spLocks noGrp="1"/>
          </p:cNvSpPr>
          <p:nvPr>
            <p:ph type="ftr" sz="quarter" idx="13"/>
          </p:nvPr>
        </p:nvSpPr>
        <p:spPr/>
        <p:txBody>
          <a:bodyPr/>
          <a:lstStyle/>
          <a:p>
            <a:endParaRPr lang="en-US" noProof="0"/>
          </a:p>
        </p:txBody>
      </p:sp>
      <p:sp>
        <p:nvSpPr>
          <p:cNvPr id="4" name="TextBox 3">
            <a:extLst>
              <a:ext uri="{FF2B5EF4-FFF2-40B4-BE49-F238E27FC236}">
                <a16:creationId xmlns:a16="http://schemas.microsoft.com/office/drawing/2014/main" id="{3A520050-78C8-D59C-A36C-DCAFD6D16DDF}"/>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6" name="Slide Number Placeholder 7">
            <a:extLst>
              <a:ext uri="{FF2B5EF4-FFF2-40B4-BE49-F238E27FC236}">
                <a16:creationId xmlns:a16="http://schemas.microsoft.com/office/drawing/2014/main" id="{C1D36EEA-528E-E267-D6EC-07BC9DCF7DC0}"/>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038397367"/>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slide B – Preset tagline+descripti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22672E-5DB6-C990-E754-D74675986889}"/>
              </a:ext>
            </a:extLst>
          </p:cNvPr>
          <p:cNvSpPr>
            <a:spLocks noGrp="1"/>
          </p:cNvSpPr>
          <p:nvPr>
            <p:ph type="title" hasCustomPrompt="1"/>
          </p:nvPr>
        </p:nvSpPr>
        <p:spPr>
          <a:xfrm>
            <a:off x="397795" y="-3497179"/>
            <a:ext cx="10658475" cy="3452361"/>
          </a:xfrm>
        </p:spPr>
        <p:txBody>
          <a:bodyPr/>
          <a:lstStyle>
            <a:lvl1pPr>
              <a:defRPr>
                <a:solidFill>
                  <a:srgbClr val="E6E6E6"/>
                </a:solidFill>
              </a:defRPr>
            </a:lvl1pPr>
          </a:lstStyle>
          <a:p>
            <a:r>
              <a:rPr lang="en-US" sz="2800" noProof="0"/>
              <a:t>Insights you can act on. Founded in 1976, CGI is among the largest IT and business consulting services firms in the world.</a:t>
            </a:r>
            <a:br>
              <a:rPr lang="en-US" sz="2800" noProof="0"/>
            </a:br>
            <a:br>
              <a:rPr lang="en-US" sz="2800" noProof="0"/>
            </a:br>
            <a:r>
              <a:rPr lang="en-US" sz="2800" noProof="0"/>
              <a:t>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5" name="TextBox 4">
            <a:extLst>
              <a:ext uri="{FF2B5EF4-FFF2-40B4-BE49-F238E27FC236}">
                <a16:creationId xmlns:a16="http://schemas.microsoft.com/office/drawing/2014/main" id="{056F8F7F-95BE-A79F-1143-BCA981115B28}"/>
              </a:ext>
            </a:extLst>
          </p:cNvPr>
          <p:cNvSpPr txBox="1">
            <a:spLocks/>
          </p:cNvSpPr>
          <p:nvPr userDrawn="1"/>
        </p:nvSpPr>
        <p:spPr>
          <a:xfrm>
            <a:off x="740664" y="621792"/>
            <a:ext cx="6080760" cy="2862072"/>
          </a:xfrm>
          <a:prstGeom prst="rect">
            <a:avLst/>
          </a:prstGeom>
          <a:ln>
            <a:noFill/>
          </a:ln>
        </p:spPr>
        <p:txBody>
          <a:bodyPr vert="horz" wrap="square" lIns="0" tIns="0" rIns="0" bIns="0" rtlCol="0" anchor="b" anchorCtr="0">
            <a:noAutofit/>
          </a:bodyPr>
          <a:lstStyle/>
          <a:p>
            <a:pPr algn="l">
              <a:lnSpc>
                <a:spcPct val="80000"/>
              </a:lnSpc>
            </a:pPr>
            <a:r>
              <a:rPr lang="en-US" sz="6000" noProof="0"/>
              <a:t>Insights you </a:t>
            </a:r>
            <a:br>
              <a:rPr lang="en-US" sz="6000" noProof="0"/>
            </a:br>
            <a:r>
              <a:rPr lang="en-US" sz="6000" noProof="0"/>
              <a:t>can act on</a:t>
            </a:r>
          </a:p>
        </p:txBody>
      </p:sp>
      <p:sp>
        <p:nvSpPr>
          <p:cNvPr id="2" name="TextBox 1">
            <a:extLst>
              <a:ext uri="{FF2B5EF4-FFF2-40B4-BE49-F238E27FC236}">
                <a16:creationId xmlns:a16="http://schemas.microsoft.com/office/drawing/2014/main" id="{49E263F4-A59C-0AAB-130B-605830B3CE86}"/>
              </a:ext>
            </a:extLst>
          </p:cNvPr>
          <p:cNvSpPr txBox="1">
            <a:spLocks/>
          </p:cNvSpPr>
          <p:nvPr userDrawn="1"/>
        </p:nvSpPr>
        <p:spPr>
          <a:xfrm>
            <a:off x="768096" y="3730752"/>
            <a:ext cx="6089904" cy="2020824"/>
          </a:xfrm>
          <a:prstGeom prst="rect">
            <a:avLst/>
          </a:prstGeom>
        </p:spPr>
        <p:txBody>
          <a:bodyPr vert="horz" wrap="square" lIns="0" tIns="0" rIns="0" bIns="0" rtlCol="0" anchor="t" anchorCtr="0">
            <a:normAutofit/>
          </a:bodyPr>
          <a:lstStyle/>
          <a:p>
            <a:r>
              <a:rPr lang="en-US" sz="1600" noProof="0"/>
              <a:t>Founded in 1976, CGI is among the largest IT and business consulting services firms in the world.</a:t>
            </a:r>
          </a:p>
          <a:p>
            <a:endParaRPr lang="en-US" sz="1600" noProof="0"/>
          </a:p>
          <a:p>
            <a:r>
              <a:rPr lang="en-US" sz="1600" noProof="0"/>
              <a:t>We are insights-driven and outcomes-based to help accelerate returns on your investments. Across hundreds of locations worldwide, we provide comprehensive, scalable and sustainable </a:t>
            </a:r>
            <a:br>
              <a:rPr lang="en-US" sz="1600" noProof="0"/>
            </a:br>
            <a:r>
              <a:rPr lang="en-US" sz="1600" noProof="0"/>
              <a:t>IT and business consulting services that are informed globally </a:t>
            </a:r>
            <a:br>
              <a:rPr lang="en-US" sz="1600" noProof="0"/>
            </a:br>
            <a:r>
              <a:rPr lang="en-US" sz="1600" noProof="0"/>
              <a:t>and delivered locally.</a:t>
            </a:r>
          </a:p>
          <a:p>
            <a:pPr algn="l"/>
            <a:endParaRPr lang="en-US" sz="1600" noProof="0"/>
          </a:p>
        </p:txBody>
      </p:sp>
      <p:sp>
        <p:nvSpPr>
          <p:cNvPr id="7" name="Freeform 6">
            <a:extLst>
              <a:ext uri="{FF2B5EF4-FFF2-40B4-BE49-F238E27FC236}">
                <a16:creationId xmlns:a16="http://schemas.microsoft.com/office/drawing/2014/main" id="{32D4678C-2B7C-5FAB-B4AE-FC0F899FD829}"/>
              </a:ext>
              <a:ext uri="{C183D7F6-B498-43B3-948B-1728B52AA6E4}">
                <adec:decorative xmlns:adec="http://schemas.microsoft.com/office/drawing/2017/decorative" val="1"/>
              </a:ext>
            </a:extLst>
          </p:cNvPr>
          <p:cNvSpPr>
            <a:spLocks noChangeAspect="1"/>
          </p:cNvSpPr>
          <p:nvPr userDrawn="1"/>
        </p:nvSpPr>
        <p:spPr bwMode="auto">
          <a:xfrm rot="16200000" flipH="1">
            <a:off x="7620857" y="764318"/>
            <a:ext cx="3813048" cy="3814762"/>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8" name="Textbox 3">
            <a:extLst>
              <a:ext uri="{FF2B5EF4-FFF2-40B4-BE49-F238E27FC236}">
                <a16:creationId xmlns:a16="http://schemas.microsoft.com/office/drawing/2014/main" id="{A897A659-5409-C506-A5D2-56F65EA48F91}"/>
              </a:ext>
            </a:extLst>
          </p:cNvPr>
          <p:cNvSpPr txBox="1">
            <a:spLocks/>
          </p:cNvSpPr>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US" sz="1400" b="1" noProof="0">
                <a:cs typeface="Arial" pitchFamily="34" charset="0"/>
              </a:rPr>
              <a:t>cgi.com</a:t>
            </a:r>
          </a:p>
        </p:txBody>
      </p:sp>
      <p:pic>
        <p:nvPicPr>
          <p:cNvPr id="9" name="CGI logo" descr="CGI Inc. logo">
            <a:extLst>
              <a:ext uri="{FF2B5EF4-FFF2-40B4-BE49-F238E27FC236}">
                <a16:creationId xmlns:a16="http://schemas.microsoft.com/office/drawing/2014/main" id="{111D3D6F-64DF-AD14-431C-D34E7E845DE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8310FF9F-E094-3A43-0544-57A6C89432AA}"/>
              </a:ext>
            </a:extLst>
          </p:cNvPr>
          <p:cNvSpPr>
            <a:spLocks noGrp="1"/>
          </p:cNvSpPr>
          <p:nvPr>
            <p:ph type="ftr" sz="quarter" idx="13"/>
          </p:nvPr>
        </p:nvSpPr>
        <p:spPr/>
        <p:txBody>
          <a:bodyPr/>
          <a:lstStyle/>
          <a:p>
            <a:endParaRPr lang="en-US" noProof="0"/>
          </a:p>
        </p:txBody>
      </p:sp>
      <p:sp>
        <p:nvSpPr>
          <p:cNvPr id="4" name="TextBox 3">
            <a:extLst>
              <a:ext uri="{FF2B5EF4-FFF2-40B4-BE49-F238E27FC236}">
                <a16:creationId xmlns:a16="http://schemas.microsoft.com/office/drawing/2014/main" id="{0C57FE94-C0F6-6B34-3783-4C7D2A79BC72}"/>
              </a:ext>
            </a:extLst>
          </p:cNvPr>
          <p:cNvSpPr txBox="1">
            <a:spLocks/>
          </p:cNvSpPr>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6" name="Slide Number Placeholder 7">
            <a:extLst>
              <a:ext uri="{FF2B5EF4-FFF2-40B4-BE49-F238E27FC236}">
                <a16:creationId xmlns:a16="http://schemas.microsoft.com/office/drawing/2014/main" id="{34BF6578-924E-900F-FBB2-D851251DEFBD}"/>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062705434"/>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slide – Preset About CGI">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60A1F69-B5CC-5702-52E4-2ADAE4CEA12F}"/>
              </a:ext>
            </a:extLst>
          </p:cNvPr>
          <p:cNvSpPr>
            <a:spLocks noGrp="1"/>
          </p:cNvSpPr>
          <p:nvPr>
            <p:ph type="title" hasCustomPrompt="1"/>
          </p:nvPr>
        </p:nvSpPr>
        <p:spPr>
          <a:xfrm>
            <a:off x="821072" y="-1203159"/>
            <a:ext cx="10658475" cy="1148295"/>
          </a:xfrm>
        </p:spPr>
        <p:txBody>
          <a:bodyPr>
            <a:noAutofit/>
          </a:bodyPr>
          <a:lstStyle>
            <a:lvl1pPr>
              <a:defRPr sz="1200" b="0">
                <a:solidFill>
                  <a:srgbClr val="E6E6E6"/>
                </a:solidFill>
              </a:defRPr>
            </a:lvl1pPr>
          </a:lstStyle>
          <a:p>
            <a:pPr algn="l"/>
            <a:r>
              <a:rPr lang="en-US" b="0" noProof="0">
                <a:solidFill>
                  <a:srgbClr val="E6E6E6"/>
                </a:solidFill>
              </a:rPr>
              <a:t>About CGI </a:t>
            </a:r>
            <a:br>
              <a:rPr lang="en-US" b="0" noProof="0">
                <a:solidFill>
                  <a:srgbClr val="E6E6E6"/>
                </a:solidFill>
              </a:rPr>
            </a:br>
            <a:r>
              <a:rPr lang="en-US" b="0" noProof="0">
                <a:solidFill>
                  <a:srgbClr val="E6E6E6"/>
                </a:solidFill>
              </a:rPr>
              <a:t>Insights you can act on</a:t>
            </a:r>
            <a:br>
              <a:rPr lang="en-US" b="0" noProof="0">
                <a:solidFill>
                  <a:srgbClr val="E6E6E6"/>
                </a:solidFill>
              </a:rPr>
            </a:br>
            <a:r>
              <a:rPr lang="en-US" b="0" noProof="0">
                <a:solidFill>
                  <a:srgbClr val="E6E6E6"/>
                </a:solidFill>
              </a:rPr>
              <a:t>Founded in 1976, CGI is among the largest IT and business consulting services firms in the world.</a:t>
            </a:r>
            <a:br>
              <a:rPr lang="en-US" b="0" noProof="0">
                <a:solidFill>
                  <a:srgbClr val="E6E6E6"/>
                </a:solidFill>
              </a:rPr>
            </a:br>
            <a:r>
              <a:rPr lang="en-US" b="0" noProof="0">
                <a:solidFill>
                  <a:srgbClr val="E6E6E6"/>
                </a:solidFill>
              </a:rPr>
              <a:t>We are insights-driven and outcomes-based to help accelerate returns on your investments. Across hundreds of locations worldwide, we provide comprehensive, scalable and sustainable IT and business consulting services that are informed globally and delivered locally.</a:t>
            </a:r>
            <a:br>
              <a:rPr lang="en-US" b="0" noProof="0">
                <a:solidFill>
                  <a:srgbClr val="E6E6E6"/>
                </a:solidFill>
              </a:rPr>
            </a:br>
            <a:r>
              <a:rPr lang="en-US" b="0" noProof="0">
                <a:solidFill>
                  <a:srgbClr val="E6E6E6"/>
                </a:solidFill>
              </a:rPr>
              <a:t>cgi.com</a:t>
            </a:r>
            <a:br>
              <a:rPr lang="en-US" b="0" noProof="0">
                <a:solidFill>
                  <a:srgbClr val="E6E6E6"/>
                </a:solidFill>
              </a:rPr>
            </a:br>
            <a:endParaRPr lang="en-US" b="0" noProof="0">
              <a:solidFill>
                <a:srgbClr val="E6E6E6"/>
              </a:solidFill>
            </a:endParaRPr>
          </a:p>
        </p:txBody>
      </p:sp>
      <p:sp>
        <p:nvSpPr>
          <p:cNvPr id="2" name="TextBox 1">
            <a:extLst>
              <a:ext uri="{FF2B5EF4-FFF2-40B4-BE49-F238E27FC236}">
                <a16:creationId xmlns:a16="http://schemas.microsoft.com/office/drawing/2014/main" id="{4B3C3E2A-4A56-B0A7-0B73-15E80F6D3BDB}"/>
              </a:ext>
            </a:extLst>
          </p:cNvPr>
          <p:cNvSpPr txBox="1"/>
          <p:nvPr userDrawn="1"/>
        </p:nvSpPr>
        <p:spPr>
          <a:xfrm>
            <a:off x="766763" y="3282696"/>
            <a:ext cx="4608576" cy="320040"/>
          </a:xfrm>
          <a:prstGeom prst="rect">
            <a:avLst/>
          </a:prstGeom>
        </p:spPr>
        <p:txBody>
          <a:bodyPr vert="horz" wrap="square" lIns="0" tIns="0" rIns="0" bIns="0" rtlCol="0" anchor="t" anchorCtr="0">
            <a:normAutofit/>
          </a:bodyPr>
          <a:lstStyle/>
          <a:p>
            <a:pPr algn="l"/>
            <a:r>
              <a:rPr lang="en-US" b="1" noProof="0">
                <a:solidFill>
                  <a:srgbClr val="E31937"/>
                </a:solidFill>
              </a:rPr>
              <a:t>About CGI</a:t>
            </a:r>
          </a:p>
        </p:txBody>
      </p:sp>
      <p:sp>
        <p:nvSpPr>
          <p:cNvPr id="8" name="TextBox 7">
            <a:extLst>
              <a:ext uri="{FF2B5EF4-FFF2-40B4-BE49-F238E27FC236}">
                <a16:creationId xmlns:a16="http://schemas.microsoft.com/office/drawing/2014/main" id="{7B2627C1-E12E-A20D-EBCC-1D0135C82DE2}"/>
              </a:ext>
            </a:extLst>
          </p:cNvPr>
          <p:cNvSpPr txBox="1"/>
          <p:nvPr userDrawn="1"/>
        </p:nvSpPr>
        <p:spPr>
          <a:xfrm>
            <a:off x="766762" y="3858768"/>
            <a:ext cx="4608513" cy="2231136"/>
          </a:xfrm>
          <a:prstGeom prst="rect">
            <a:avLst/>
          </a:prstGeom>
        </p:spPr>
        <p:txBody>
          <a:bodyPr vert="horz" wrap="square" lIns="0" tIns="0" rIns="0" bIns="0" rtlCol="0" anchor="t" anchorCtr="0">
            <a:normAutofit/>
          </a:bodyPr>
          <a:lstStyle/>
          <a:p>
            <a:pPr>
              <a:lnSpc>
                <a:spcPct val="110000"/>
              </a:lnSpc>
              <a:spcBef>
                <a:spcPts val="500"/>
              </a:spcBef>
            </a:pPr>
            <a:r>
              <a:rPr lang="en-US" sz="1200" b="1" noProof="0"/>
              <a:t>Insights you can act on</a:t>
            </a:r>
          </a:p>
          <a:p>
            <a:pPr>
              <a:lnSpc>
                <a:spcPct val="110000"/>
              </a:lnSpc>
              <a:spcBef>
                <a:spcPts val="500"/>
              </a:spcBef>
              <a:spcAft>
                <a:spcPts val="600"/>
              </a:spcAft>
            </a:pPr>
            <a:r>
              <a:rPr lang="en-US" sz="1200" noProof="0"/>
              <a:t>Founded in 1976, CGI is among the largest IT and business consulting services firms in the world.</a:t>
            </a:r>
          </a:p>
          <a:p>
            <a:pPr marL="0" indent="0">
              <a:lnSpc>
                <a:spcPct val="110000"/>
              </a:lnSpc>
              <a:spcBef>
                <a:spcPts val="500"/>
              </a:spcBef>
              <a:spcAft>
                <a:spcPts val="600"/>
              </a:spcAft>
            </a:pPr>
            <a:r>
              <a:rPr lang="en-US" sz="1200" noProof="0"/>
              <a:t>We are insights-driven and outcomes-based to help accelerate returns on your investments. Across hundreds of locations worldwide, we provide comprehensive, scalable and sustainable </a:t>
            </a:r>
            <a:br>
              <a:rPr lang="en-US" sz="1200" noProof="0"/>
            </a:br>
            <a:r>
              <a:rPr lang="en-US" sz="1200" noProof="0"/>
              <a:t>IT and business consulting services that are informed globally and delivered locally.</a:t>
            </a:r>
          </a:p>
          <a:p>
            <a:pPr>
              <a:lnSpc>
                <a:spcPct val="110000"/>
              </a:lnSpc>
              <a:spcBef>
                <a:spcPts val="500"/>
              </a:spcBef>
              <a:spcAft>
                <a:spcPts val="600"/>
              </a:spcAft>
            </a:pPr>
            <a:r>
              <a:rPr lang="en-US" sz="1200" b="1" noProof="0"/>
              <a:t>cgi.com</a:t>
            </a:r>
          </a:p>
        </p:txBody>
      </p:sp>
      <p:pic>
        <p:nvPicPr>
          <p:cNvPr id="7" name="Image 6" descr="CGI Inc. logo">
            <a:extLst>
              <a:ext uri="{FF2B5EF4-FFF2-40B4-BE49-F238E27FC236}">
                <a16:creationId xmlns:a16="http://schemas.microsoft.com/office/drawing/2014/main" id="{626F09B8-6289-D048-8199-4C52FCE2640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893670" y="5372174"/>
            <a:ext cx="1548659" cy="720650"/>
          </a:xfrm>
          <a:prstGeom prst="rect">
            <a:avLst/>
          </a:prstGeom>
        </p:spPr>
      </p:pic>
      <p:sp>
        <p:nvSpPr>
          <p:cNvPr id="3" name="Footer Placeholder 2">
            <a:extLst>
              <a:ext uri="{FF2B5EF4-FFF2-40B4-BE49-F238E27FC236}">
                <a16:creationId xmlns:a16="http://schemas.microsoft.com/office/drawing/2014/main" id="{95BF8B7B-FCFC-45CF-773C-C0190909605C}"/>
              </a:ext>
            </a:extLst>
          </p:cNvPr>
          <p:cNvSpPr>
            <a:spLocks noGrp="1"/>
          </p:cNvSpPr>
          <p:nvPr>
            <p:ph type="ftr" sz="quarter" idx="13"/>
          </p:nvPr>
        </p:nvSpPr>
        <p:spPr/>
        <p:txBody>
          <a:bodyPr/>
          <a:lstStyle/>
          <a:p>
            <a:endParaRPr lang="en-US" noProof="0"/>
          </a:p>
        </p:txBody>
      </p:sp>
      <p:sp>
        <p:nvSpPr>
          <p:cNvPr id="4" name="TextBox 3">
            <a:extLst>
              <a:ext uri="{FF2B5EF4-FFF2-40B4-BE49-F238E27FC236}">
                <a16:creationId xmlns:a16="http://schemas.microsoft.com/office/drawing/2014/main" id="{34BB9D9E-BEEE-51E3-062F-07D099B91776}"/>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5" name="Slide Number Placeholder 7">
            <a:extLst>
              <a:ext uri="{FF2B5EF4-FFF2-40B4-BE49-F238E27FC236}">
                <a16:creationId xmlns:a16="http://schemas.microsoft.com/office/drawing/2014/main" id="{B5806568-20EF-02F7-9776-193BEBDD3B43}"/>
              </a:ext>
              <a:ext uri="{C183D7F6-B498-43B3-948B-1728B52AA6E4}">
                <adec:decorative xmlns:adec="http://schemas.microsoft.com/office/drawing/2017/decorative" val="1"/>
              </a:ext>
            </a:extLst>
          </p:cNvPr>
          <p:cNvSpPr>
            <a:spLocks noGrp="1"/>
          </p:cNvSpPr>
          <p:nvPr>
            <p:ph type="sldNum" sz="quarter" idx="12"/>
          </p:nvPr>
        </p:nvSpPr>
        <p:spPr>
          <a:xfrm>
            <a:off x="11163034" y="6967728"/>
            <a:ext cx="261660" cy="137160"/>
          </a:xfrm>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26349257"/>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Read Only - End of slide layouts">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t" anchorCtr="0">
            <a:normAutofit/>
          </a:bodyPr>
          <a:lstStyle/>
          <a:p>
            <a:pPr algn="ctr"/>
            <a:endParaRPr lang="en-US" sz="34400">
              <a:solidFill>
                <a:schemeClr val="bg1"/>
              </a:solidFill>
            </a:endParaRPr>
          </a:p>
        </p:txBody>
      </p:sp>
    </p:spTree>
    <p:extLst>
      <p:ext uri="{BB962C8B-B14F-4D97-AF65-F5344CB8AC3E}">
        <p14:creationId xmlns:p14="http://schemas.microsoft.com/office/powerpoint/2010/main" val="750442672"/>
      </p:ext>
    </p:extLst>
  </p:cSld>
  <p:clrMapOvr>
    <a:masterClrMapping/>
  </p:clrMapOvr>
  <p:transition/>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Case study layout">
    <p:spTree>
      <p:nvGrpSpPr>
        <p:cNvPr id="1" name=""/>
        <p:cNvGrpSpPr/>
        <p:nvPr/>
      </p:nvGrpSpPr>
      <p:grpSpPr>
        <a:xfrm>
          <a:off x="0" y="0"/>
          <a:ext cx="0" cy="0"/>
          <a:chOff x="0" y="0"/>
          <a:chExt cx="0" cy="0"/>
        </a:xfrm>
      </p:grpSpPr>
      <p:sp>
        <p:nvSpPr>
          <p:cNvPr id="18" name="Picture Placeholder 2"/>
          <p:cNvSpPr>
            <a:spLocks noGrp="1" noChangeAspect="1"/>
          </p:cNvSpPr>
          <p:nvPr>
            <p:ph type="pic" sz="quarter" idx="17" hasCustomPrompt="1"/>
          </p:nvPr>
        </p:nvSpPr>
        <p:spPr>
          <a:xfrm>
            <a:off x="778721" y="765175"/>
            <a:ext cx="1896113" cy="420854"/>
          </a:xfrm>
          <a:prstGeom prst="rect">
            <a:avLst/>
          </a:prstGeom>
        </p:spPr>
        <p:txBody>
          <a:bodyPr anchor="ctr"/>
          <a:lstStyle>
            <a:lvl1pPr marL="0" indent="0">
              <a:buNone/>
              <a:defRPr sz="1400"/>
            </a:lvl1pPr>
          </a:lstStyle>
          <a:p>
            <a:r>
              <a:rPr lang="en-US"/>
              <a:t>Insert client logo</a:t>
            </a:r>
          </a:p>
        </p:txBody>
      </p:sp>
      <p:sp>
        <p:nvSpPr>
          <p:cNvPr id="4" name="Title Placeholder 1">
            <a:extLst>
              <a:ext uri="{FF2B5EF4-FFF2-40B4-BE49-F238E27FC236}">
                <a16:creationId xmlns:a16="http://schemas.microsoft.com/office/drawing/2014/main" id="{FECBABD0-D499-EE47-9818-51BFAFEC5D32}"/>
              </a:ext>
            </a:extLst>
          </p:cNvPr>
          <p:cNvSpPr>
            <a:spLocks noGrp="1"/>
          </p:cNvSpPr>
          <p:nvPr>
            <p:ph type="title" hasCustomPrompt="1"/>
          </p:nvPr>
        </p:nvSpPr>
        <p:spPr>
          <a:xfrm>
            <a:off x="766764" y="1447800"/>
            <a:ext cx="5693134" cy="1276350"/>
          </a:xfrm>
          <a:prstGeom prst="rect">
            <a:avLst/>
          </a:prstGeom>
        </p:spPr>
        <p:txBody>
          <a:bodyPr vert="horz" wrap="square" lIns="0" tIns="0" rIns="0" bIns="0" rtlCol="0" anchor="t" anchorCtr="0">
            <a:noAutofit/>
          </a:bodyPr>
          <a:lstStyle>
            <a:lvl1pPr>
              <a:defRPr sz="2800"/>
            </a:lvl1pPr>
          </a:lstStyle>
          <a:p>
            <a:r>
              <a:rPr lang="fr-CA" noProof="0"/>
              <a:t>Case </a:t>
            </a:r>
            <a:r>
              <a:rPr lang="fr-CA" noProof="0" err="1"/>
              <a:t>study</a:t>
            </a:r>
            <a:r>
              <a:rPr lang="fr-CA" noProof="0"/>
              <a:t> – one page</a:t>
            </a:r>
            <a:endParaRPr lang="en-US" noProof="0"/>
          </a:p>
        </p:txBody>
      </p:sp>
      <p:sp>
        <p:nvSpPr>
          <p:cNvPr id="28" name="Content Placeholder 27"/>
          <p:cNvSpPr>
            <a:spLocks noGrp="1"/>
          </p:cNvSpPr>
          <p:nvPr>
            <p:ph sz="quarter" idx="31" hasCustomPrompt="1"/>
          </p:nvPr>
        </p:nvSpPr>
        <p:spPr>
          <a:xfrm>
            <a:off x="773113" y="2809147"/>
            <a:ext cx="5686425" cy="804672"/>
          </a:xfrm>
          <a:prstGeom prst="rect">
            <a:avLst/>
          </a:prstGeom>
        </p:spPr>
        <p:txBody>
          <a:bodyPr lIns="0" tIns="0" rIns="0" bIns="0" anchor="ctr"/>
          <a:lstStyle>
            <a:lvl1pPr marL="0" indent="0">
              <a:spcBef>
                <a:spcPts val="300"/>
              </a:spcBef>
              <a:spcAft>
                <a:spcPts val="300"/>
              </a:spcAft>
              <a:buNone/>
              <a:defRPr sz="1600" baseline="0">
                <a:solidFill>
                  <a:srgbClr val="5236AB"/>
                </a:solidFill>
              </a:defRPr>
            </a:lvl1pPr>
            <a:lvl2pPr marL="457200" indent="0">
              <a:spcBef>
                <a:spcPts val="300"/>
              </a:spcBef>
              <a:spcAft>
                <a:spcPts val="300"/>
              </a:spcAft>
              <a:buNone/>
              <a:defRPr sz="1400">
                <a:solidFill>
                  <a:schemeClr val="accent3"/>
                </a:solidFill>
              </a:defRPr>
            </a:lvl2pPr>
            <a:lvl3pPr marL="914400" indent="0">
              <a:spcBef>
                <a:spcPts val="300"/>
              </a:spcBef>
              <a:spcAft>
                <a:spcPts val="300"/>
              </a:spcAft>
              <a:buNone/>
              <a:defRPr sz="1400">
                <a:solidFill>
                  <a:schemeClr val="accent3"/>
                </a:solidFill>
              </a:defRPr>
            </a:lvl3pPr>
            <a:lvl4pPr marL="1371600" indent="0">
              <a:spcBef>
                <a:spcPts val="300"/>
              </a:spcBef>
              <a:spcAft>
                <a:spcPts val="300"/>
              </a:spcAft>
              <a:buNone/>
              <a:defRPr sz="1400">
                <a:solidFill>
                  <a:schemeClr val="accent3"/>
                </a:solidFill>
              </a:defRPr>
            </a:lvl4pPr>
            <a:lvl5pPr marL="1828800" indent="0">
              <a:spcBef>
                <a:spcPts val="300"/>
              </a:spcBef>
              <a:spcAft>
                <a:spcPts val="300"/>
              </a:spcAft>
              <a:buNone/>
              <a:defRPr sz="1400">
                <a:solidFill>
                  <a:schemeClr val="accent3"/>
                </a:solidFill>
              </a:defRPr>
            </a:lvl5pPr>
          </a:lstStyle>
          <a:p>
            <a:pPr lvl="0"/>
            <a:r>
              <a:rPr lang="en-US"/>
              <a:t>Insert short introduction</a:t>
            </a:r>
          </a:p>
        </p:txBody>
      </p:sp>
      <p:sp>
        <p:nvSpPr>
          <p:cNvPr id="25" name="Text Placeholder 23"/>
          <p:cNvSpPr>
            <a:spLocks noGrp="1"/>
          </p:cNvSpPr>
          <p:nvPr>
            <p:ph type="body" sz="quarter" idx="30" hasCustomPrompt="1"/>
          </p:nvPr>
        </p:nvSpPr>
        <p:spPr>
          <a:xfrm>
            <a:off x="773878" y="3704027"/>
            <a:ext cx="2649538" cy="220662"/>
          </a:xfrm>
          <a:prstGeom prst="rect">
            <a:avLst/>
          </a:prstGeom>
        </p:spPr>
        <p:txBody>
          <a:bodyPr lIns="0" tIns="0" rIns="0" bIns="0"/>
          <a:lstStyle>
            <a:lvl1pPr marL="0" indent="0">
              <a:buNone/>
              <a:defRPr sz="1400" b="1" baseline="0"/>
            </a:lvl1pPr>
            <a:lvl5pPr>
              <a:defRPr/>
            </a:lvl5pPr>
          </a:lstStyle>
          <a:p>
            <a:pPr lvl="0"/>
            <a:r>
              <a:rPr lang="en-US"/>
              <a:t>&lt;Client&gt;-CGI collaboration</a:t>
            </a:r>
          </a:p>
        </p:txBody>
      </p:sp>
      <p:sp>
        <p:nvSpPr>
          <p:cNvPr id="23" name="Content Placeholder 20">
            <a:extLst>
              <a:ext uri="{FF2B5EF4-FFF2-40B4-BE49-F238E27FC236}">
                <a16:creationId xmlns:a16="http://schemas.microsoft.com/office/drawing/2014/main" id="{CB4D72BA-319F-9C42-8FE1-19A9526DF340}"/>
              </a:ext>
            </a:extLst>
          </p:cNvPr>
          <p:cNvSpPr>
            <a:spLocks noGrp="1"/>
          </p:cNvSpPr>
          <p:nvPr>
            <p:ph sz="quarter" idx="28"/>
          </p:nvPr>
        </p:nvSpPr>
        <p:spPr>
          <a:xfrm>
            <a:off x="773878" y="4000889"/>
            <a:ext cx="2650536" cy="2091936"/>
          </a:xfrm>
          <a:prstGeom prst="rect">
            <a:avLst/>
          </a:prstGeom>
        </p:spPr>
        <p:txBody>
          <a:bodyPr wrap="square" lIns="0" tIns="0" rIns="0" bIns="0">
            <a:noAutofit/>
          </a:bodyPr>
          <a:lstStyle>
            <a:lvl1pPr marL="0" indent="0">
              <a:spcBef>
                <a:spcPts val="300"/>
              </a:spcBef>
              <a:spcAft>
                <a:spcPts val="300"/>
              </a:spcAft>
              <a:buClr>
                <a:srgbClr val="000000"/>
              </a:buClr>
              <a:buSzPct val="110000"/>
              <a:buFont typeface="Arial" pitchFamily="34" charset="0"/>
              <a:buNone/>
              <a:defRPr sz="1400">
                <a:solidFill>
                  <a:schemeClr val="tx1"/>
                </a:solidFill>
                <a:latin typeface="Arial" pitchFamily="34" charset="0"/>
              </a:defRPr>
            </a:lvl1pPr>
            <a:lvl2pPr marL="179388" indent="-179388">
              <a:spcBef>
                <a:spcPts val="300"/>
              </a:spcBef>
              <a:spcAft>
                <a:spcPts val="300"/>
              </a:spcAft>
              <a:buClr>
                <a:srgbClr val="000000"/>
              </a:buClr>
              <a:buSzPct val="110000"/>
              <a:buFont typeface="Arial" pitchFamily="34" charset="0"/>
              <a:buChar char="•"/>
              <a:defRPr sz="1400" baseline="0">
                <a:solidFill>
                  <a:schemeClr val="tx1"/>
                </a:solidFill>
                <a:latin typeface="Arial" pitchFamily="34" charset="0"/>
              </a:defRPr>
            </a:lvl2pPr>
            <a:lvl3pPr marL="360363" indent="-180975">
              <a:spcBef>
                <a:spcPts val="300"/>
              </a:spcBef>
              <a:spcAft>
                <a:spcPts val="300"/>
              </a:spcAft>
              <a:buClr>
                <a:srgbClr val="000000"/>
              </a:buClr>
              <a:buSzPct val="100000"/>
              <a:buFont typeface="Calibri" panose="020F0502020204030204" pitchFamily="34" charset="0"/>
              <a:buChar char="–"/>
              <a:defRPr sz="1050">
                <a:solidFill>
                  <a:schemeClr val="tx1"/>
                </a:solidFill>
                <a:latin typeface="Arial" pitchFamily="34" charset="0"/>
              </a:defRPr>
            </a:lvl3pPr>
            <a:lvl4pPr marL="539750" indent="-179388">
              <a:spcBef>
                <a:spcPts val="300"/>
              </a:spcBef>
              <a:spcAft>
                <a:spcPts val="300"/>
              </a:spcAft>
              <a:buClr>
                <a:srgbClr val="000000"/>
              </a:buClr>
              <a:buSzPct val="110000"/>
              <a:buFont typeface="Wingdings" pitchFamily="2" charset="2"/>
              <a:buChar char="§"/>
              <a:defRPr sz="1000">
                <a:solidFill>
                  <a:schemeClr val="tx1"/>
                </a:solidFill>
                <a:latin typeface="Arial" pitchFamily="34" charset="0"/>
              </a:defRPr>
            </a:lvl4pPr>
            <a:lvl5pPr marL="719138" indent="-179388">
              <a:spcBef>
                <a:spcPts val="300"/>
              </a:spcBef>
              <a:spcAft>
                <a:spcPts val="300"/>
              </a:spcAft>
              <a:buClr>
                <a:srgbClr val="000000"/>
              </a:buClr>
              <a:buSzPct val="110000"/>
              <a:buFont typeface="Courier New" panose="02070309020205020404" pitchFamily="49" charset="0"/>
              <a:buChar char="o"/>
              <a:defRPr sz="9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p:cNvSpPr>
            <a:spLocks noGrp="1"/>
          </p:cNvSpPr>
          <p:nvPr>
            <p:ph type="body" sz="quarter" idx="29" hasCustomPrompt="1"/>
          </p:nvPr>
        </p:nvSpPr>
        <p:spPr>
          <a:xfrm>
            <a:off x="3810000" y="3704027"/>
            <a:ext cx="2649538" cy="220662"/>
          </a:xfrm>
          <a:prstGeom prst="rect">
            <a:avLst/>
          </a:prstGeom>
        </p:spPr>
        <p:txBody>
          <a:bodyPr lIns="0" tIns="0" rIns="0" bIns="0"/>
          <a:lstStyle>
            <a:lvl1pPr marL="0" indent="0">
              <a:buNone/>
              <a:defRPr sz="1400" b="1" baseline="0"/>
            </a:lvl1pPr>
            <a:lvl5pPr>
              <a:defRPr/>
            </a:lvl5pPr>
          </a:lstStyle>
          <a:p>
            <a:pPr lvl="0"/>
            <a:r>
              <a:rPr lang="en-US"/>
              <a:t>Business outcomes</a:t>
            </a:r>
          </a:p>
        </p:txBody>
      </p:sp>
      <p:sp>
        <p:nvSpPr>
          <p:cNvPr id="16" name="Content Placeholder 20">
            <a:extLst>
              <a:ext uri="{FF2B5EF4-FFF2-40B4-BE49-F238E27FC236}">
                <a16:creationId xmlns:a16="http://schemas.microsoft.com/office/drawing/2014/main" id="{CB4D72BA-319F-9C42-8FE1-19A9526DF340}"/>
              </a:ext>
            </a:extLst>
          </p:cNvPr>
          <p:cNvSpPr>
            <a:spLocks noGrp="1"/>
          </p:cNvSpPr>
          <p:nvPr>
            <p:ph sz="quarter" idx="26"/>
          </p:nvPr>
        </p:nvSpPr>
        <p:spPr>
          <a:xfrm>
            <a:off x="3809002" y="4000889"/>
            <a:ext cx="2650536" cy="2091936"/>
          </a:xfrm>
          <a:prstGeom prst="rect">
            <a:avLst/>
          </a:prstGeom>
        </p:spPr>
        <p:txBody>
          <a:bodyPr wrap="square" lIns="0" tIns="0" rIns="0" bIns="0">
            <a:noAutofit/>
          </a:bodyPr>
          <a:lstStyle>
            <a:lvl1pPr marL="0" indent="0">
              <a:spcBef>
                <a:spcPts val="300"/>
              </a:spcBef>
              <a:spcAft>
                <a:spcPts val="300"/>
              </a:spcAft>
              <a:buClr>
                <a:srgbClr val="000000"/>
              </a:buClr>
              <a:buSzPct val="110000"/>
              <a:buFont typeface="Arial" pitchFamily="34" charset="0"/>
              <a:buNone/>
              <a:defRPr sz="1400">
                <a:solidFill>
                  <a:schemeClr val="tx1"/>
                </a:solidFill>
                <a:latin typeface="Arial" pitchFamily="34" charset="0"/>
              </a:defRPr>
            </a:lvl1pPr>
            <a:lvl2pPr marL="179388" indent="-179388">
              <a:spcBef>
                <a:spcPts val="300"/>
              </a:spcBef>
              <a:spcAft>
                <a:spcPts val="300"/>
              </a:spcAft>
              <a:buClr>
                <a:srgbClr val="000000"/>
              </a:buClr>
              <a:buSzPct val="110000"/>
              <a:buFont typeface="Arial" pitchFamily="34" charset="0"/>
              <a:buChar char="•"/>
              <a:defRPr sz="1400" baseline="0">
                <a:solidFill>
                  <a:schemeClr val="tx1"/>
                </a:solidFill>
                <a:latin typeface="Arial" pitchFamily="34" charset="0"/>
              </a:defRPr>
            </a:lvl2pPr>
            <a:lvl3pPr marL="360363" indent="-180975">
              <a:spcBef>
                <a:spcPts val="300"/>
              </a:spcBef>
              <a:spcAft>
                <a:spcPts val="300"/>
              </a:spcAft>
              <a:buClr>
                <a:srgbClr val="000000"/>
              </a:buClr>
              <a:buSzPct val="100000"/>
              <a:buFont typeface="Calibri" panose="020F0502020204030204" pitchFamily="34" charset="0"/>
              <a:buChar char="–"/>
              <a:defRPr sz="1050">
                <a:solidFill>
                  <a:schemeClr val="tx1"/>
                </a:solidFill>
                <a:latin typeface="Arial" pitchFamily="34" charset="0"/>
              </a:defRPr>
            </a:lvl3pPr>
            <a:lvl4pPr marL="539750" indent="-179388">
              <a:spcBef>
                <a:spcPts val="300"/>
              </a:spcBef>
              <a:spcAft>
                <a:spcPts val="300"/>
              </a:spcAft>
              <a:buClr>
                <a:srgbClr val="000000"/>
              </a:buClr>
              <a:buSzPct val="110000"/>
              <a:buFont typeface="Wingdings" pitchFamily="2" charset="2"/>
              <a:buChar char="§"/>
              <a:defRPr sz="1000">
                <a:solidFill>
                  <a:schemeClr val="tx1"/>
                </a:solidFill>
                <a:latin typeface="Arial" pitchFamily="34" charset="0"/>
              </a:defRPr>
            </a:lvl4pPr>
            <a:lvl5pPr marL="719138" indent="-179388">
              <a:spcBef>
                <a:spcPts val="300"/>
              </a:spcBef>
              <a:spcAft>
                <a:spcPts val="300"/>
              </a:spcAft>
              <a:buClr>
                <a:srgbClr val="000000"/>
              </a:buClr>
              <a:buSzPct val="110000"/>
              <a:buFont typeface="Courier New" panose="02070309020205020404" pitchFamily="49" charset="0"/>
              <a:buChar char="o"/>
              <a:defRPr sz="9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68" descr="Indicates this is a case study slide">
            <a:extLst>
              <a:ext uri="{FF2B5EF4-FFF2-40B4-BE49-F238E27FC236}">
                <a16:creationId xmlns:a16="http://schemas.microsoft.com/office/drawing/2014/main" id="{9230A6D3-A09D-0C4F-83D0-8F51DEE4E91B}"/>
              </a:ext>
            </a:extLst>
          </p:cNvPr>
          <p:cNvSpPr txBox="1">
            <a:spLocks/>
          </p:cNvSpPr>
          <p:nvPr userDrawn="1"/>
        </p:nvSpPr>
        <p:spPr>
          <a:xfrm>
            <a:off x="8377238" y="6337399"/>
            <a:ext cx="2332037" cy="173736"/>
          </a:xfrm>
          <a:prstGeom prst="rect">
            <a:avLst/>
          </a:prstGeom>
          <a:noFill/>
        </p:spPr>
        <p:txBody>
          <a:bodyPr lIns="0" tIns="0" rIns="0" bIns="0" anchor="ctr" anchorCtr="0"/>
          <a:lstStyle>
            <a:lvl1pPr marL="0" indent="-342900" algn="l" defTabSz="914400" rtl="0" eaLnBrk="1" latinLnBrk="0" hangingPunct="1">
              <a:spcBef>
                <a:spcPct val="20000"/>
              </a:spcBef>
              <a:buFont typeface="Arial" pitchFamily="34" charset="0"/>
              <a:buNone/>
              <a:defRPr sz="1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CA">
                <a:solidFill>
                  <a:srgbClr val="777777"/>
                </a:solidFill>
              </a:rPr>
              <a:t>CASE STUDY</a:t>
            </a:r>
          </a:p>
        </p:txBody>
      </p:sp>
      <p:sp>
        <p:nvSpPr>
          <p:cNvPr id="17" name="Picture Placeholder 16">
            <a:extLst>
              <a:ext uri="{FF2B5EF4-FFF2-40B4-BE49-F238E27FC236}">
                <a16:creationId xmlns:a16="http://schemas.microsoft.com/office/drawing/2014/main" id="{490088A3-5BA8-124B-A619-1B69A457C4E5}"/>
              </a:ext>
              <a:ext uri="{C183D7F6-B498-43B3-948B-1728B52AA6E4}">
                <adec:decorative xmlns:adec="http://schemas.microsoft.com/office/drawing/2017/decorative" val="1"/>
              </a:ext>
            </a:extLst>
          </p:cNvPr>
          <p:cNvSpPr>
            <a:spLocks noGrp="1"/>
          </p:cNvSpPr>
          <p:nvPr>
            <p:ph type="pic" sz="quarter" idx="25"/>
          </p:nvPr>
        </p:nvSpPr>
        <p:spPr>
          <a:xfrm>
            <a:off x="6858000" y="766763"/>
            <a:ext cx="4564063" cy="5326062"/>
          </a:xfrm>
          <a:custGeom>
            <a:avLst/>
            <a:gdLst>
              <a:gd name="connsiteX0" fmla="*/ 0 w 4564063"/>
              <a:gd name="connsiteY0" fmla="*/ 0 h 5326062"/>
              <a:gd name="connsiteX1" fmla="*/ 4564063 w 4564063"/>
              <a:gd name="connsiteY1" fmla="*/ 0 h 5326062"/>
              <a:gd name="connsiteX2" fmla="*/ 4564063 w 4564063"/>
              <a:gd name="connsiteY2" fmla="*/ 5326062 h 5326062"/>
              <a:gd name="connsiteX3" fmla="*/ 1519238 w 4564063"/>
              <a:gd name="connsiteY3" fmla="*/ 5326062 h 5326062"/>
              <a:gd name="connsiteX4" fmla="*/ 1519238 w 4564063"/>
              <a:gd name="connsiteY4" fmla="*/ 3805835 h 5326062"/>
              <a:gd name="connsiteX5" fmla="*/ 0 w 4564063"/>
              <a:gd name="connsiteY5" fmla="*/ 3805835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4063" h="5326062">
                <a:moveTo>
                  <a:pt x="0" y="0"/>
                </a:moveTo>
                <a:lnTo>
                  <a:pt x="4564063" y="0"/>
                </a:lnTo>
                <a:lnTo>
                  <a:pt x="4564063" y="5326062"/>
                </a:lnTo>
                <a:lnTo>
                  <a:pt x="1519238" y="5326062"/>
                </a:lnTo>
                <a:lnTo>
                  <a:pt x="1519238" y="3805835"/>
                </a:lnTo>
                <a:lnTo>
                  <a:pt x="0" y="3805835"/>
                </a:lnTo>
                <a:close/>
              </a:path>
            </a:pathLst>
          </a:custGeom>
        </p:spPr>
        <p:txBody>
          <a:bodyPr wrap="square">
            <a:noAutofit/>
          </a:bodyPr>
          <a:lstStyle>
            <a:lvl1pPr marL="0" indent="0">
              <a:buNone/>
              <a:defRPr sz="1600"/>
            </a:lvl1pPr>
          </a:lstStyle>
          <a:p>
            <a:r>
              <a:rPr lang="en-US"/>
              <a:t>Click icon to add picture</a:t>
            </a:r>
            <a:endParaRPr lang="en-CA"/>
          </a:p>
        </p:txBody>
      </p:sp>
      <p:sp>
        <p:nvSpPr>
          <p:cNvPr id="11" name="Freeform 6">
            <a:extLst>
              <a:ext uri="{FF2B5EF4-FFF2-40B4-BE49-F238E27FC236}">
                <a16:creationId xmlns:a16="http://schemas.microsoft.com/office/drawing/2014/main" id="{E92206DE-17C9-E04C-89B5-21C279EE24F8}"/>
              </a:ext>
              <a:ext uri="{C183D7F6-B498-43B3-948B-1728B52AA6E4}">
                <adec:decorative xmlns:adec="http://schemas.microsoft.com/office/drawing/2017/decorative" val="1"/>
              </a:ext>
            </a:extLst>
          </p:cNvPr>
          <p:cNvSpPr>
            <a:spLocks noChangeAspect="1"/>
          </p:cNvSpPr>
          <p:nvPr userDrawn="1"/>
        </p:nvSpPr>
        <p:spPr bwMode="auto">
          <a:xfrm rot="16200000" flipH="1">
            <a:off x="6860704" y="4564536"/>
            <a:ext cx="1525584" cy="1530994"/>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10800000" scaled="1"/>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Tree>
    <p:extLst>
      <p:ext uri="{BB962C8B-B14F-4D97-AF65-F5344CB8AC3E}">
        <p14:creationId xmlns:p14="http://schemas.microsoft.com/office/powerpoint/2010/main" val="1413439647"/>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_Case study layout">
    <p:spTree>
      <p:nvGrpSpPr>
        <p:cNvPr id="1" name=""/>
        <p:cNvGrpSpPr/>
        <p:nvPr/>
      </p:nvGrpSpPr>
      <p:grpSpPr>
        <a:xfrm>
          <a:off x="0" y="0"/>
          <a:ext cx="0" cy="0"/>
          <a:chOff x="0" y="0"/>
          <a:chExt cx="0" cy="0"/>
        </a:xfrm>
      </p:grpSpPr>
      <p:sp>
        <p:nvSpPr>
          <p:cNvPr id="18" name="Picture Placeholder 2"/>
          <p:cNvSpPr>
            <a:spLocks noGrp="1" noChangeAspect="1"/>
          </p:cNvSpPr>
          <p:nvPr>
            <p:ph type="pic" sz="quarter" idx="17" hasCustomPrompt="1"/>
          </p:nvPr>
        </p:nvSpPr>
        <p:spPr>
          <a:xfrm>
            <a:off x="5744061" y="765175"/>
            <a:ext cx="1875939" cy="416376"/>
          </a:xfrm>
          <a:prstGeom prst="rect">
            <a:avLst/>
          </a:prstGeom>
        </p:spPr>
        <p:txBody>
          <a:bodyPr anchor="ctr"/>
          <a:lstStyle>
            <a:lvl1pPr marL="0" indent="0">
              <a:buNone/>
              <a:defRPr sz="1400"/>
            </a:lvl1pPr>
          </a:lstStyle>
          <a:p>
            <a:r>
              <a:rPr lang="en-US"/>
              <a:t>Insert client logo</a:t>
            </a:r>
          </a:p>
        </p:txBody>
      </p:sp>
      <p:sp>
        <p:nvSpPr>
          <p:cNvPr id="4" name="Title Placeholder 1">
            <a:extLst>
              <a:ext uri="{FF2B5EF4-FFF2-40B4-BE49-F238E27FC236}">
                <a16:creationId xmlns:a16="http://schemas.microsoft.com/office/drawing/2014/main" id="{FECBABD0-D499-EE47-9818-51BFAFEC5D32}"/>
              </a:ext>
            </a:extLst>
          </p:cNvPr>
          <p:cNvSpPr>
            <a:spLocks noGrp="1"/>
          </p:cNvSpPr>
          <p:nvPr>
            <p:ph type="title" hasCustomPrompt="1"/>
          </p:nvPr>
        </p:nvSpPr>
        <p:spPr>
          <a:xfrm>
            <a:off x="5732104" y="1447800"/>
            <a:ext cx="5693134" cy="1276350"/>
          </a:xfrm>
          <a:prstGeom prst="rect">
            <a:avLst/>
          </a:prstGeom>
        </p:spPr>
        <p:txBody>
          <a:bodyPr vert="horz" wrap="square" lIns="0" tIns="0" rIns="0" bIns="0" rtlCol="0" anchor="t" anchorCtr="0">
            <a:noAutofit/>
          </a:bodyPr>
          <a:lstStyle>
            <a:lvl1pPr>
              <a:defRPr sz="2800"/>
            </a:lvl1pPr>
          </a:lstStyle>
          <a:p>
            <a:r>
              <a:rPr lang="fr-CA" noProof="0"/>
              <a:t>Case </a:t>
            </a:r>
            <a:r>
              <a:rPr lang="fr-CA" noProof="0" err="1"/>
              <a:t>study</a:t>
            </a:r>
            <a:r>
              <a:rPr lang="fr-CA" noProof="0"/>
              <a:t> – one page</a:t>
            </a:r>
            <a:endParaRPr lang="en-US" noProof="0"/>
          </a:p>
        </p:txBody>
      </p:sp>
      <p:sp>
        <p:nvSpPr>
          <p:cNvPr id="28" name="Content Placeholder 27"/>
          <p:cNvSpPr>
            <a:spLocks noGrp="1"/>
          </p:cNvSpPr>
          <p:nvPr>
            <p:ph sz="quarter" idx="31" hasCustomPrompt="1"/>
          </p:nvPr>
        </p:nvSpPr>
        <p:spPr>
          <a:xfrm>
            <a:off x="5738453" y="2809147"/>
            <a:ext cx="5686425" cy="809495"/>
          </a:xfrm>
          <a:prstGeom prst="rect">
            <a:avLst/>
          </a:prstGeom>
        </p:spPr>
        <p:txBody>
          <a:bodyPr lIns="0" tIns="0" rIns="0" bIns="0" anchor="ctr"/>
          <a:lstStyle>
            <a:lvl1pPr marL="0" indent="0">
              <a:spcBef>
                <a:spcPts val="300"/>
              </a:spcBef>
              <a:spcAft>
                <a:spcPts val="300"/>
              </a:spcAft>
              <a:buNone/>
              <a:defRPr sz="1600" baseline="0">
                <a:solidFill>
                  <a:srgbClr val="5236AB"/>
                </a:solidFill>
              </a:defRPr>
            </a:lvl1pPr>
            <a:lvl2pPr marL="457200" indent="0">
              <a:spcBef>
                <a:spcPts val="300"/>
              </a:spcBef>
              <a:spcAft>
                <a:spcPts val="300"/>
              </a:spcAft>
              <a:buNone/>
              <a:defRPr sz="1400">
                <a:solidFill>
                  <a:schemeClr val="accent3"/>
                </a:solidFill>
              </a:defRPr>
            </a:lvl2pPr>
            <a:lvl3pPr marL="914400" indent="0">
              <a:spcBef>
                <a:spcPts val="300"/>
              </a:spcBef>
              <a:spcAft>
                <a:spcPts val="300"/>
              </a:spcAft>
              <a:buNone/>
              <a:defRPr sz="1400">
                <a:solidFill>
                  <a:schemeClr val="accent3"/>
                </a:solidFill>
              </a:defRPr>
            </a:lvl3pPr>
            <a:lvl4pPr marL="1371600" indent="0">
              <a:spcBef>
                <a:spcPts val="300"/>
              </a:spcBef>
              <a:spcAft>
                <a:spcPts val="300"/>
              </a:spcAft>
              <a:buNone/>
              <a:defRPr sz="1400">
                <a:solidFill>
                  <a:schemeClr val="accent3"/>
                </a:solidFill>
              </a:defRPr>
            </a:lvl4pPr>
            <a:lvl5pPr marL="1828800" indent="0">
              <a:spcBef>
                <a:spcPts val="300"/>
              </a:spcBef>
              <a:spcAft>
                <a:spcPts val="300"/>
              </a:spcAft>
              <a:buNone/>
              <a:defRPr sz="1400">
                <a:solidFill>
                  <a:schemeClr val="accent3"/>
                </a:solidFill>
              </a:defRPr>
            </a:lvl5pPr>
          </a:lstStyle>
          <a:p>
            <a:pPr lvl="0"/>
            <a:r>
              <a:rPr lang="en-US"/>
              <a:t>Insert short introduction</a:t>
            </a:r>
          </a:p>
        </p:txBody>
      </p:sp>
      <p:sp>
        <p:nvSpPr>
          <p:cNvPr id="25" name="Text Placeholder 23"/>
          <p:cNvSpPr>
            <a:spLocks noGrp="1"/>
          </p:cNvSpPr>
          <p:nvPr>
            <p:ph type="body" sz="quarter" idx="30" hasCustomPrompt="1"/>
          </p:nvPr>
        </p:nvSpPr>
        <p:spPr>
          <a:xfrm>
            <a:off x="5739218" y="3704027"/>
            <a:ext cx="2649538" cy="220662"/>
          </a:xfrm>
          <a:prstGeom prst="rect">
            <a:avLst/>
          </a:prstGeom>
        </p:spPr>
        <p:txBody>
          <a:bodyPr lIns="0" tIns="0" rIns="0" bIns="0"/>
          <a:lstStyle>
            <a:lvl1pPr marL="0" indent="0">
              <a:buNone/>
              <a:defRPr sz="1400" b="1" baseline="0"/>
            </a:lvl1pPr>
            <a:lvl5pPr>
              <a:defRPr/>
            </a:lvl5pPr>
          </a:lstStyle>
          <a:p>
            <a:pPr lvl="0"/>
            <a:r>
              <a:rPr lang="en-US"/>
              <a:t>&lt;Client&gt;-CGI collaboration</a:t>
            </a:r>
          </a:p>
        </p:txBody>
      </p:sp>
      <p:sp>
        <p:nvSpPr>
          <p:cNvPr id="23" name="Content Placeholder 20">
            <a:extLst>
              <a:ext uri="{FF2B5EF4-FFF2-40B4-BE49-F238E27FC236}">
                <a16:creationId xmlns:a16="http://schemas.microsoft.com/office/drawing/2014/main" id="{CB4D72BA-319F-9C42-8FE1-19A9526DF340}"/>
              </a:ext>
            </a:extLst>
          </p:cNvPr>
          <p:cNvSpPr>
            <a:spLocks noGrp="1"/>
          </p:cNvSpPr>
          <p:nvPr>
            <p:ph sz="quarter" idx="28"/>
          </p:nvPr>
        </p:nvSpPr>
        <p:spPr>
          <a:xfrm>
            <a:off x="5739218" y="4000889"/>
            <a:ext cx="2650536" cy="2091936"/>
          </a:xfrm>
          <a:prstGeom prst="rect">
            <a:avLst/>
          </a:prstGeom>
        </p:spPr>
        <p:txBody>
          <a:bodyPr wrap="square" lIns="0" tIns="0" rIns="0" bIns="0">
            <a:noAutofit/>
          </a:bodyPr>
          <a:lstStyle>
            <a:lvl1pPr marL="0" indent="0">
              <a:spcBef>
                <a:spcPts val="300"/>
              </a:spcBef>
              <a:spcAft>
                <a:spcPts val="300"/>
              </a:spcAft>
              <a:buClr>
                <a:srgbClr val="000000"/>
              </a:buClr>
              <a:buSzPct val="110000"/>
              <a:buFont typeface="Arial" pitchFamily="34" charset="0"/>
              <a:buNone/>
              <a:defRPr sz="1400">
                <a:solidFill>
                  <a:schemeClr val="tx1"/>
                </a:solidFill>
                <a:latin typeface="Arial" pitchFamily="34" charset="0"/>
              </a:defRPr>
            </a:lvl1pPr>
            <a:lvl2pPr marL="179388" indent="-179388">
              <a:spcBef>
                <a:spcPts val="300"/>
              </a:spcBef>
              <a:spcAft>
                <a:spcPts val="300"/>
              </a:spcAft>
              <a:buClr>
                <a:srgbClr val="000000"/>
              </a:buClr>
              <a:buSzPct val="110000"/>
              <a:buFont typeface="Arial" pitchFamily="34" charset="0"/>
              <a:buChar char="•"/>
              <a:defRPr sz="1400" baseline="0">
                <a:solidFill>
                  <a:schemeClr val="tx1"/>
                </a:solidFill>
                <a:latin typeface="Arial" pitchFamily="34" charset="0"/>
              </a:defRPr>
            </a:lvl2pPr>
            <a:lvl3pPr marL="360363" indent="-180975">
              <a:spcBef>
                <a:spcPts val="300"/>
              </a:spcBef>
              <a:spcAft>
                <a:spcPts val="300"/>
              </a:spcAft>
              <a:buClr>
                <a:srgbClr val="000000"/>
              </a:buClr>
              <a:buSzPct val="100000"/>
              <a:buFont typeface="Calibri" panose="020F0502020204030204" pitchFamily="34" charset="0"/>
              <a:buChar char="–"/>
              <a:defRPr sz="1050">
                <a:solidFill>
                  <a:schemeClr val="tx1"/>
                </a:solidFill>
                <a:latin typeface="Arial" pitchFamily="34" charset="0"/>
              </a:defRPr>
            </a:lvl3pPr>
            <a:lvl4pPr marL="539750" indent="-179388">
              <a:spcBef>
                <a:spcPts val="300"/>
              </a:spcBef>
              <a:spcAft>
                <a:spcPts val="300"/>
              </a:spcAft>
              <a:buClr>
                <a:srgbClr val="000000"/>
              </a:buClr>
              <a:buSzPct val="110000"/>
              <a:buFont typeface="Wingdings" pitchFamily="2" charset="2"/>
              <a:buChar char="§"/>
              <a:defRPr sz="1000">
                <a:solidFill>
                  <a:schemeClr val="tx1"/>
                </a:solidFill>
                <a:latin typeface="Arial" pitchFamily="34" charset="0"/>
              </a:defRPr>
            </a:lvl4pPr>
            <a:lvl5pPr marL="719138" indent="-179388">
              <a:spcBef>
                <a:spcPts val="300"/>
              </a:spcBef>
              <a:spcAft>
                <a:spcPts val="300"/>
              </a:spcAft>
              <a:buClr>
                <a:srgbClr val="000000"/>
              </a:buClr>
              <a:buSzPct val="110000"/>
              <a:buFont typeface="Courier New" panose="02070309020205020404" pitchFamily="49" charset="0"/>
              <a:buChar char="o"/>
              <a:defRPr sz="9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p:cNvSpPr>
            <a:spLocks noGrp="1"/>
          </p:cNvSpPr>
          <p:nvPr>
            <p:ph type="body" sz="quarter" idx="29" hasCustomPrompt="1"/>
          </p:nvPr>
        </p:nvSpPr>
        <p:spPr>
          <a:xfrm>
            <a:off x="8775340" y="3704027"/>
            <a:ext cx="2649538" cy="220662"/>
          </a:xfrm>
          <a:prstGeom prst="rect">
            <a:avLst/>
          </a:prstGeom>
        </p:spPr>
        <p:txBody>
          <a:bodyPr lIns="0" tIns="0" rIns="0" bIns="0"/>
          <a:lstStyle>
            <a:lvl1pPr marL="0" indent="0">
              <a:buNone/>
              <a:defRPr sz="1400" b="1" baseline="0"/>
            </a:lvl1pPr>
            <a:lvl5pPr>
              <a:defRPr/>
            </a:lvl5pPr>
          </a:lstStyle>
          <a:p>
            <a:pPr lvl="0"/>
            <a:r>
              <a:rPr lang="en-US"/>
              <a:t>Business outcomes</a:t>
            </a:r>
          </a:p>
        </p:txBody>
      </p:sp>
      <p:sp>
        <p:nvSpPr>
          <p:cNvPr id="16" name="Content Placeholder 20">
            <a:extLst>
              <a:ext uri="{FF2B5EF4-FFF2-40B4-BE49-F238E27FC236}">
                <a16:creationId xmlns:a16="http://schemas.microsoft.com/office/drawing/2014/main" id="{CB4D72BA-319F-9C42-8FE1-19A9526DF340}"/>
              </a:ext>
            </a:extLst>
          </p:cNvPr>
          <p:cNvSpPr>
            <a:spLocks noGrp="1"/>
          </p:cNvSpPr>
          <p:nvPr>
            <p:ph sz="quarter" idx="26"/>
          </p:nvPr>
        </p:nvSpPr>
        <p:spPr>
          <a:xfrm>
            <a:off x="8774342" y="4000889"/>
            <a:ext cx="2650536" cy="2091936"/>
          </a:xfrm>
          <a:prstGeom prst="rect">
            <a:avLst/>
          </a:prstGeom>
        </p:spPr>
        <p:txBody>
          <a:bodyPr wrap="square" lIns="0" tIns="0" rIns="0" bIns="0">
            <a:noAutofit/>
          </a:bodyPr>
          <a:lstStyle>
            <a:lvl1pPr marL="0" indent="0">
              <a:spcBef>
                <a:spcPts val="300"/>
              </a:spcBef>
              <a:spcAft>
                <a:spcPts val="300"/>
              </a:spcAft>
              <a:buClr>
                <a:srgbClr val="000000"/>
              </a:buClr>
              <a:buSzPct val="110000"/>
              <a:buFont typeface="Arial" pitchFamily="34" charset="0"/>
              <a:buNone/>
              <a:defRPr sz="1400">
                <a:solidFill>
                  <a:schemeClr val="tx1"/>
                </a:solidFill>
                <a:latin typeface="Arial" pitchFamily="34" charset="0"/>
              </a:defRPr>
            </a:lvl1pPr>
            <a:lvl2pPr marL="179388" indent="-179388">
              <a:spcBef>
                <a:spcPts val="300"/>
              </a:spcBef>
              <a:spcAft>
                <a:spcPts val="300"/>
              </a:spcAft>
              <a:buClr>
                <a:srgbClr val="000000"/>
              </a:buClr>
              <a:buSzPct val="110000"/>
              <a:buFont typeface="Arial" pitchFamily="34" charset="0"/>
              <a:buChar char="•"/>
              <a:defRPr sz="1400" baseline="0">
                <a:solidFill>
                  <a:schemeClr val="tx1"/>
                </a:solidFill>
                <a:latin typeface="Arial" pitchFamily="34" charset="0"/>
              </a:defRPr>
            </a:lvl2pPr>
            <a:lvl3pPr marL="360363" indent="-180975">
              <a:spcBef>
                <a:spcPts val="300"/>
              </a:spcBef>
              <a:spcAft>
                <a:spcPts val="300"/>
              </a:spcAft>
              <a:buClr>
                <a:srgbClr val="000000"/>
              </a:buClr>
              <a:buSzPct val="100000"/>
              <a:buFont typeface="Calibri" panose="020F0502020204030204" pitchFamily="34" charset="0"/>
              <a:buChar char="–"/>
              <a:defRPr sz="1050">
                <a:solidFill>
                  <a:schemeClr val="tx1"/>
                </a:solidFill>
                <a:latin typeface="Arial" pitchFamily="34" charset="0"/>
              </a:defRPr>
            </a:lvl3pPr>
            <a:lvl4pPr marL="539750" indent="-179388">
              <a:spcBef>
                <a:spcPts val="300"/>
              </a:spcBef>
              <a:spcAft>
                <a:spcPts val="300"/>
              </a:spcAft>
              <a:buClr>
                <a:srgbClr val="000000"/>
              </a:buClr>
              <a:buSzPct val="110000"/>
              <a:buFont typeface="Wingdings" pitchFamily="2" charset="2"/>
              <a:buChar char="§"/>
              <a:defRPr sz="1000">
                <a:solidFill>
                  <a:schemeClr val="tx1"/>
                </a:solidFill>
                <a:latin typeface="Arial" pitchFamily="34" charset="0"/>
              </a:defRPr>
            </a:lvl4pPr>
            <a:lvl5pPr marL="719138" indent="-179388">
              <a:spcBef>
                <a:spcPts val="300"/>
              </a:spcBef>
              <a:spcAft>
                <a:spcPts val="300"/>
              </a:spcAft>
              <a:buClr>
                <a:srgbClr val="000000"/>
              </a:buClr>
              <a:buSzPct val="110000"/>
              <a:buFont typeface="Courier New" panose="02070309020205020404" pitchFamily="49" charset="0"/>
              <a:buChar char="o"/>
              <a:defRPr sz="9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490088A3-5BA8-124B-A619-1B69A457C4E5}"/>
              </a:ext>
              <a:ext uri="{C183D7F6-B498-43B3-948B-1728B52AA6E4}">
                <adec:decorative xmlns:adec="http://schemas.microsoft.com/office/drawing/2017/decorative" val="1"/>
              </a:ext>
            </a:extLst>
          </p:cNvPr>
          <p:cNvSpPr>
            <a:spLocks noGrp="1"/>
          </p:cNvSpPr>
          <p:nvPr>
            <p:ph type="pic" sz="quarter" idx="25"/>
          </p:nvPr>
        </p:nvSpPr>
        <p:spPr>
          <a:xfrm>
            <a:off x="769937" y="766763"/>
            <a:ext cx="4564063" cy="5326062"/>
          </a:xfrm>
          <a:custGeom>
            <a:avLst/>
            <a:gdLst>
              <a:gd name="connsiteX0" fmla="*/ 0 w 4564063"/>
              <a:gd name="connsiteY0" fmla="*/ 0 h 5326062"/>
              <a:gd name="connsiteX1" fmla="*/ 4564063 w 4564063"/>
              <a:gd name="connsiteY1" fmla="*/ 0 h 5326062"/>
              <a:gd name="connsiteX2" fmla="*/ 4564063 w 4564063"/>
              <a:gd name="connsiteY2" fmla="*/ 5326062 h 5326062"/>
              <a:gd name="connsiteX3" fmla="*/ 1519238 w 4564063"/>
              <a:gd name="connsiteY3" fmla="*/ 5326062 h 5326062"/>
              <a:gd name="connsiteX4" fmla="*/ 1519238 w 4564063"/>
              <a:gd name="connsiteY4" fmla="*/ 3805835 h 5326062"/>
              <a:gd name="connsiteX5" fmla="*/ 0 w 4564063"/>
              <a:gd name="connsiteY5" fmla="*/ 3805835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4063" h="5326062">
                <a:moveTo>
                  <a:pt x="0" y="0"/>
                </a:moveTo>
                <a:lnTo>
                  <a:pt x="4564063" y="0"/>
                </a:lnTo>
                <a:lnTo>
                  <a:pt x="4564063" y="5326062"/>
                </a:lnTo>
                <a:lnTo>
                  <a:pt x="1519238" y="5326062"/>
                </a:lnTo>
                <a:lnTo>
                  <a:pt x="1519238" y="3805835"/>
                </a:lnTo>
                <a:lnTo>
                  <a:pt x="0" y="3805835"/>
                </a:lnTo>
                <a:close/>
              </a:path>
            </a:pathLst>
          </a:custGeom>
        </p:spPr>
        <p:txBody>
          <a:bodyPr wrap="square">
            <a:noAutofit/>
          </a:bodyPr>
          <a:lstStyle>
            <a:lvl1pPr marL="0" indent="0">
              <a:buNone/>
              <a:defRPr sz="1600"/>
            </a:lvl1pPr>
          </a:lstStyle>
          <a:p>
            <a:r>
              <a:rPr lang="en-US"/>
              <a:t>Click icon to add picture</a:t>
            </a:r>
            <a:endParaRPr lang="en-CA"/>
          </a:p>
        </p:txBody>
      </p:sp>
      <p:sp>
        <p:nvSpPr>
          <p:cNvPr id="14" name="Freeform 6">
            <a:extLst>
              <a:ext uri="{FF2B5EF4-FFF2-40B4-BE49-F238E27FC236}">
                <a16:creationId xmlns:a16="http://schemas.microsoft.com/office/drawing/2014/main" id="{E92206DE-17C9-E04C-89B5-21C279EE24F8}"/>
              </a:ext>
              <a:ext uri="{C183D7F6-B498-43B3-948B-1728B52AA6E4}">
                <adec:decorative xmlns:adec="http://schemas.microsoft.com/office/drawing/2017/decorative" val="1"/>
              </a:ext>
            </a:extLst>
          </p:cNvPr>
          <p:cNvSpPr>
            <a:spLocks noChangeAspect="1"/>
          </p:cNvSpPr>
          <p:nvPr userDrawn="1"/>
        </p:nvSpPr>
        <p:spPr bwMode="auto">
          <a:xfrm rot="16200000" flipH="1">
            <a:off x="770610" y="4566571"/>
            <a:ext cx="1525585" cy="15269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Text Placeholder 68" descr="Indicates this is a case study slide">
            <a:extLst>
              <a:ext uri="{FF2B5EF4-FFF2-40B4-BE49-F238E27FC236}">
                <a16:creationId xmlns:a16="http://schemas.microsoft.com/office/drawing/2014/main" id="{7BE4348A-C7D5-6DB2-D2E1-BA0AD3CAAD48}"/>
              </a:ext>
            </a:extLst>
          </p:cNvPr>
          <p:cNvSpPr txBox="1">
            <a:spLocks/>
          </p:cNvSpPr>
          <p:nvPr userDrawn="1"/>
        </p:nvSpPr>
        <p:spPr>
          <a:xfrm>
            <a:off x="8377238" y="6337399"/>
            <a:ext cx="2332037" cy="173736"/>
          </a:xfrm>
          <a:prstGeom prst="rect">
            <a:avLst/>
          </a:prstGeom>
          <a:noFill/>
        </p:spPr>
        <p:txBody>
          <a:bodyPr lIns="0" tIns="0" rIns="0" bIns="0" anchor="ctr" anchorCtr="0"/>
          <a:lstStyle>
            <a:lvl1pPr marL="0" indent="-342900" algn="l" defTabSz="914400" rtl="0" eaLnBrk="1" latinLnBrk="0" hangingPunct="1">
              <a:spcBef>
                <a:spcPct val="20000"/>
              </a:spcBef>
              <a:buFont typeface="Arial" pitchFamily="34" charset="0"/>
              <a:buNone/>
              <a:defRPr sz="1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CA">
                <a:solidFill>
                  <a:srgbClr val="777777"/>
                </a:solidFill>
              </a:rPr>
              <a:t>CASE STUDY</a:t>
            </a:r>
          </a:p>
        </p:txBody>
      </p:sp>
    </p:spTree>
    <p:extLst>
      <p:ext uri="{BB962C8B-B14F-4D97-AF65-F5344CB8AC3E}">
        <p14:creationId xmlns:p14="http://schemas.microsoft.com/office/powerpoint/2010/main" val="4423283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3_Case study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09A7F75-4932-4685-8042-518A5AF19C2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054" t="562" r="847" b="439"/>
          <a:stretch/>
        </p:blipFill>
        <p:spPr>
          <a:xfrm>
            <a:off x="6858000" y="794"/>
            <a:ext cx="5334000" cy="6858000"/>
          </a:xfrm>
          <a:prstGeom prst="rect">
            <a:avLst/>
          </a:prstGeom>
        </p:spPr>
      </p:pic>
      <p:sp>
        <p:nvSpPr>
          <p:cNvPr id="4" name="Title Placeholder 1">
            <a:extLst>
              <a:ext uri="{FF2B5EF4-FFF2-40B4-BE49-F238E27FC236}">
                <a16:creationId xmlns:a16="http://schemas.microsoft.com/office/drawing/2014/main" id="{FECBABD0-D499-EE47-9818-51BFAFEC5D32}"/>
              </a:ext>
            </a:extLst>
          </p:cNvPr>
          <p:cNvSpPr>
            <a:spLocks noGrp="1"/>
          </p:cNvSpPr>
          <p:nvPr>
            <p:ph type="title" hasCustomPrompt="1"/>
          </p:nvPr>
        </p:nvSpPr>
        <p:spPr>
          <a:xfrm>
            <a:off x="766764" y="685799"/>
            <a:ext cx="5693134" cy="1005840"/>
          </a:xfrm>
          <a:prstGeom prst="rect">
            <a:avLst/>
          </a:prstGeom>
        </p:spPr>
        <p:txBody>
          <a:bodyPr vert="horz" wrap="square" lIns="0" tIns="0" rIns="0" bIns="0" rtlCol="0" anchor="t" anchorCtr="0">
            <a:noAutofit/>
          </a:bodyPr>
          <a:lstStyle>
            <a:lvl1pPr>
              <a:defRPr sz="2800"/>
            </a:lvl1pPr>
          </a:lstStyle>
          <a:p>
            <a:r>
              <a:rPr lang="fr-CA" noProof="0"/>
              <a:t>Case </a:t>
            </a:r>
            <a:r>
              <a:rPr lang="fr-CA" noProof="0" err="1"/>
              <a:t>study</a:t>
            </a:r>
            <a:r>
              <a:rPr lang="fr-CA" noProof="0"/>
              <a:t> – one page</a:t>
            </a:r>
            <a:endParaRPr lang="en-US" noProof="0"/>
          </a:p>
        </p:txBody>
      </p:sp>
      <p:sp>
        <p:nvSpPr>
          <p:cNvPr id="28" name="Content Placeholder 27"/>
          <p:cNvSpPr>
            <a:spLocks noGrp="1"/>
          </p:cNvSpPr>
          <p:nvPr>
            <p:ph sz="quarter" idx="31" hasCustomPrompt="1"/>
          </p:nvPr>
        </p:nvSpPr>
        <p:spPr>
          <a:xfrm>
            <a:off x="773113" y="1813913"/>
            <a:ext cx="5686425" cy="1005840"/>
          </a:xfrm>
          <a:prstGeom prst="rect">
            <a:avLst/>
          </a:prstGeom>
        </p:spPr>
        <p:txBody>
          <a:bodyPr lIns="0" tIns="0" rIns="0" bIns="0" anchor="ctr"/>
          <a:lstStyle>
            <a:lvl1pPr marL="0" indent="0">
              <a:spcBef>
                <a:spcPts val="300"/>
              </a:spcBef>
              <a:spcAft>
                <a:spcPts val="300"/>
              </a:spcAft>
              <a:buNone/>
              <a:defRPr sz="1600" baseline="0">
                <a:solidFill>
                  <a:schemeClr val="accent3"/>
                </a:solidFill>
              </a:defRPr>
            </a:lvl1pPr>
            <a:lvl2pPr marL="457200" indent="0">
              <a:spcBef>
                <a:spcPts val="300"/>
              </a:spcBef>
              <a:spcAft>
                <a:spcPts val="300"/>
              </a:spcAft>
              <a:buNone/>
              <a:defRPr sz="1400">
                <a:solidFill>
                  <a:schemeClr val="accent3"/>
                </a:solidFill>
              </a:defRPr>
            </a:lvl2pPr>
            <a:lvl3pPr marL="914400" indent="0">
              <a:spcBef>
                <a:spcPts val="300"/>
              </a:spcBef>
              <a:spcAft>
                <a:spcPts val="300"/>
              </a:spcAft>
              <a:buNone/>
              <a:defRPr sz="1400">
                <a:solidFill>
                  <a:schemeClr val="accent3"/>
                </a:solidFill>
              </a:defRPr>
            </a:lvl3pPr>
            <a:lvl4pPr marL="1371600" indent="0">
              <a:spcBef>
                <a:spcPts val="300"/>
              </a:spcBef>
              <a:spcAft>
                <a:spcPts val="300"/>
              </a:spcAft>
              <a:buNone/>
              <a:defRPr sz="1400">
                <a:solidFill>
                  <a:schemeClr val="accent3"/>
                </a:solidFill>
              </a:defRPr>
            </a:lvl4pPr>
            <a:lvl5pPr marL="1828800" indent="0">
              <a:spcBef>
                <a:spcPts val="300"/>
              </a:spcBef>
              <a:spcAft>
                <a:spcPts val="300"/>
              </a:spcAft>
              <a:buNone/>
              <a:defRPr sz="1400">
                <a:solidFill>
                  <a:schemeClr val="accent3"/>
                </a:solidFill>
              </a:defRPr>
            </a:lvl5pPr>
          </a:lstStyle>
          <a:p>
            <a:pPr lvl="0"/>
            <a:r>
              <a:rPr lang="en-US"/>
              <a:t>Insert short introduction</a:t>
            </a:r>
          </a:p>
        </p:txBody>
      </p:sp>
      <p:sp>
        <p:nvSpPr>
          <p:cNvPr id="25" name="Text Placeholder 23"/>
          <p:cNvSpPr>
            <a:spLocks noGrp="1"/>
          </p:cNvSpPr>
          <p:nvPr>
            <p:ph type="body" sz="quarter" idx="30" hasCustomPrompt="1"/>
          </p:nvPr>
        </p:nvSpPr>
        <p:spPr>
          <a:xfrm>
            <a:off x="773878" y="2942027"/>
            <a:ext cx="2649538" cy="220662"/>
          </a:xfrm>
          <a:prstGeom prst="rect">
            <a:avLst/>
          </a:prstGeom>
        </p:spPr>
        <p:txBody>
          <a:bodyPr lIns="0" tIns="0" rIns="0" bIns="0"/>
          <a:lstStyle>
            <a:lvl1pPr marL="0" indent="0">
              <a:buNone/>
              <a:defRPr sz="1400" b="1" baseline="0"/>
            </a:lvl1pPr>
            <a:lvl5pPr>
              <a:defRPr/>
            </a:lvl5pPr>
          </a:lstStyle>
          <a:p>
            <a:pPr lvl="0"/>
            <a:r>
              <a:rPr lang="en-US"/>
              <a:t>&lt;Client&gt;-CGI collaboration</a:t>
            </a:r>
          </a:p>
        </p:txBody>
      </p:sp>
      <p:sp>
        <p:nvSpPr>
          <p:cNvPr id="23" name="Content Placeholder 20">
            <a:extLst>
              <a:ext uri="{FF2B5EF4-FFF2-40B4-BE49-F238E27FC236}">
                <a16:creationId xmlns:a16="http://schemas.microsoft.com/office/drawing/2014/main" id="{CB4D72BA-319F-9C42-8FE1-19A9526DF340}"/>
              </a:ext>
            </a:extLst>
          </p:cNvPr>
          <p:cNvSpPr>
            <a:spLocks noGrp="1"/>
          </p:cNvSpPr>
          <p:nvPr>
            <p:ph sz="quarter" idx="28"/>
          </p:nvPr>
        </p:nvSpPr>
        <p:spPr>
          <a:xfrm>
            <a:off x="773878" y="3238889"/>
            <a:ext cx="2650536" cy="2853936"/>
          </a:xfrm>
          <a:prstGeom prst="rect">
            <a:avLst/>
          </a:prstGeom>
        </p:spPr>
        <p:txBody>
          <a:bodyPr wrap="square" lIns="0" tIns="0" rIns="0" bIns="0">
            <a:noAutofit/>
          </a:bodyPr>
          <a:lstStyle>
            <a:lvl1pPr marL="0" indent="0">
              <a:spcBef>
                <a:spcPts val="300"/>
              </a:spcBef>
              <a:spcAft>
                <a:spcPts val="300"/>
              </a:spcAft>
              <a:buClr>
                <a:srgbClr val="000000"/>
              </a:buClr>
              <a:buSzPct val="110000"/>
              <a:buFont typeface="Arial" pitchFamily="34" charset="0"/>
              <a:buNone/>
              <a:defRPr sz="1400">
                <a:solidFill>
                  <a:schemeClr val="tx1"/>
                </a:solidFill>
                <a:latin typeface="Arial" pitchFamily="34" charset="0"/>
              </a:defRPr>
            </a:lvl1pPr>
            <a:lvl2pPr marL="179388" indent="-179388">
              <a:spcBef>
                <a:spcPts val="300"/>
              </a:spcBef>
              <a:spcAft>
                <a:spcPts val="300"/>
              </a:spcAft>
              <a:buClr>
                <a:srgbClr val="000000"/>
              </a:buClr>
              <a:buSzPct val="110000"/>
              <a:buFont typeface="Arial" pitchFamily="34" charset="0"/>
              <a:buChar char="•"/>
              <a:defRPr sz="1400" baseline="0">
                <a:solidFill>
                  <a:schemeClr val="tx1"/>
                </a:solidFill>
                <a:latin typeface="Arial" pitchFamily="34" charset="0"/>
              </a:defRPr>
            </a:lvl2pPr>
            <a:lvl3pPr marL="360363" indent="-180975">
              <a:spcBef>
                <a:spcPts val="300"/>
              </a:spcBef>
              <a:spcAft>
                <a:spcPts val="300"/>
              </a:spcAft>
              <a:buClr>
                <a:srgbClr val="000000"/>
              </a:buClr>
              <a:buSzPct val="100000"/>
              <a:buFont typeface="Calibri" panose="020F0502020204030204" pitchFamily="34" charset="0"/>
              <a:buChar char="–"/>
              <a:defRPr sz="1050">
                <a:solidFill>
                  <a:schemeClr val="tx1"/>
                </a:solidFill>
                <a:latin typeface="Arial" pitchFamily="34" charset="0"/>
              </a:defRPr>
            </a:lvl3pPr>
            <a:lvl4pPr marL="539750" indent="-179388">
              <a:spcBef>
                <a:spcPts val="300"/>
              </a:spcBef>
              <a:spcAft>
                <a:spcPts val="300"/>
              </a:spcAft>
              <a:buClr>
                <a:srgbClr val="000000"/>
              </a:buClr>
              <a:buSzPct val="110000"/>
              <a:buFont typeface="Wingdings" pitchFamily="2" charset="2"/>
              <a:buChar char="§"/>
              <a:defRPr sz="1000">
                <a:solidFill>
                  <a:schemeClr val="tx1"/>
                </a:solidFill>
                <a:latin typeface="Arial" pitchFamily="34" charset="0"/>
              </a:defRPr>
            </a:lvl4pPr>
            <a:lvl5pPr marL="719138" indent="-179388">
              <a:spcBef>
                <a:spcPts val="300"/>
              </a:spcBef>
              <a:spcAft>
                <a:spcPts val="300"/>
              </a:spcAft>
              <a:buClr>
                <a:srgbClr val="000000"/>
              </a:buClr>
              <a:buSzPct val="110000"/>
              <a:buFont typeface="Courier New" panose="02070309020205020404" pitchFamily="49" charset="0"/>
              <a:buChar char="o"/>
              <a:defRPr sz="9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p:cNvSpPr>
            <a:spLocks noGrp="1"/>
          </p:cNvSpPr>
          <p:nvPr>
            <p:ph type="body" sz="quarter" idx="29" hasCustomPrompt="1"/>
          </p:nvPr>
        </p:nvSpPr>
        <p:spPr>
          <a:xfrm>
            <a:off x="3810000" y="2942027"/>
            <a:ext cx="2649538" cy="220662"/>
          </a:xfrm>
          <a:prstGeom prst="rect">
            <a:avLst/>
          </a:prstGeom>
        </p:spPr>
        <p:txBody>
          <a:bodyPr lIns="0" tIns="0" rIns="0" bIns="0"/>
          <a:lstStyle>
            <a:lvl1pPr marL="0" indent="0">
              <a:buNone/>
              <a:defRPr sz="1400" b="1" baseline="0"/>
            </a:lvl1pPr>
            <a:lvl5pPr>
              <a:defRPr/>
            </a:lvl5pPr>
          </a:lstStyle>
          <a:p>
            <a:pPr lvl="0"/>
            <a:r>
              <a:rPr lang="en-US"/>
              <a:t>Business outcomes</a:t>
            </a:r>
          </a:p>
        </p:txBody>
      </p:sp>
      <p:sp>
        <p:nvSpPr>
          <p:cNvPr id="16" name="Content Placeholder 20">
            <a:extLst>
              <a:ext uri="{FF2B5EF4-FFF2-40B4-BE49-F238E27FC236}">
                <a16:creationId xmlns:a16="http://schemas.microsoft.com/office/drawing/2014/main" id="{CB4D72BA-319F-9C42-8FE1-19A9526DF340}"/>
              </a:ext>
            </a:extLst>
          </p:cNvPr>
          <p:cNvSpPr>
            <a:spLocks noGrp="1"/>
          </p:cNvSpPr>
          <p:nvPr>
            <p:ph sz="quarter" idx="26"/>
          </p:nvPr>
        </p:nvSpPr>
        <p:spPr>
          <a:xfrm>
            <a:off x="3809002" y="3238889"/>
            <a:ext cx="2650536" cy="2853936"/>
          </a:xfrm>
          <a:prstGeom prst="rect">
            <a:avLst/>
          </a:prstGeom>
        </p:spPr>
        <p:txBody>
          <a:bodyPr wrap="square" lIns="0" tIns="0" rIns="0" bIns="0">
            <a:noAutofit/>
          </a:bodyPr>
          <a:lstStyle>
            <a:lvl1pPr marL="0" indent="0">
              <a:spcBef>
                <a:spcPts val="300"/>
              </a:spcBef>
              <a:spcAft>
                <a:spcPts val="300"/>
              </a:spcAft>
              <a:buClr>
                <a:srgbClr val="000000"/>
              </a:buClr>
              <a:buSzPct val="110000"/>
              <a:buFont typeface="Arial" pitchFamily="34" charset="0"/>
              <a:buNone/>
              <a:defRPr sz="1400">
                <a:solidFill>
                  <a:schemeClr val="tx1"/>
                </a:solidFill>
                <a:latin typeface="Arial" pitchFamily="34" charset="0"/>
              </a:defRPr>
            </a:lvl1pPr>
            <a:lvl2pPr marL="179388" indent="-179388">
              <a:spcBef>
                <a:spcPts val="300"/>
              </a:spcBef>
              <a:spcAft>
                <a:spcPts val="300"/>
              </a:spcAft>
              <a:buClr>
                <a:srgbClr val="000000"/>
              </a:buClr>
              <a:buSzPct val="110000"/>
              <a:buFont typeface="Arial" pitchFamily="34" charset="0"/>
              <a:buChar char="•"/>
              <a:defRPr sz="1400" baseline="0">
                <a:solidFill>
                  <a:schemeClr val="tx1"/>
                </a:solidFill>
                <a:latin typeface="Arial" pitchFamily="34" charset="0"/>
              </a:defRPr>
            </a:lvl2pPr>
            <a:lvl3pPr marL="360363" indent="-180975">
              <a:spcBef>
                <a:spcPts val="300"/>
              </a:spcBef>
              <a:spcAft>
                <a:spcPts val="300"/>
              </a:spcAft>
              <a:buClr>
                <a:srgbClr val="000000"/>
              </a:buClr>
              <a:buSzPct val="100000"/>
              <a:buFont typeface="Calibri" panose="020F0502020204030204" pitchFamily="34" charset="0"/>
              <a:buChar char="–"/>
              <a:defRPr sz="1050">
                <a:solidFill>
                  <a:schemeClr val="tx1"/>
                </a:solidFill>
                <a:latin typeface="Arial" pitchFamily="34" charset="0"/>
              </a:defRPr>
            </a:lvl3pPr>
            <a:lvl4pPr marL="539750" indent="-179388">
              <a:spcBef>
                <a:spcPts val="300"/>
              </a:spcBef>
              <a:spcAft>
                <a:spcPts val="300"/>
              </a:spcAft>
              <a:buClr>
                <a:srgbClr val="000000"/>
              </a:buClr>
              <a:buSzPct val="110000"/>
              <a:buFont typeface="Wingdings" pitchFamily="2" charset="2"/>
              <a:buChar char="§"/>
              <a:defRPr sz="1000">
                <a:solidFill>
                  <a:schemeClr val="tx1"/>
                </a:solidFill>
                <a:latin typeface="Arial" pitchFamily="34" charset="0"/>
              </a:defRPr>
            </a:lvl4pPr>
            <a:lvl5pPr marL="719138" indent="-179388">
              <a:spcBef>
                <a:spcPts val="300"/>
              </a:spcBef>
              <a:spcAft>
                <a:spcPts val="300"/>
              </a:spcAft>
              <a:buClr>
                <a:srgbClr val="000000"/>
              </a:buClr>
              <a:buSzPct val="110000"/>
              <a:buFont typeface="Courier New" panose="02070309020205020404" pitchFamily="49" charset="0"/>
              <a:buChar char="o"/>
              <a:defRPr sz="9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0">
            <a:extLst>
              <a:ext uri="{FF2B5EF4-FFF2-40B4-BE49-F238E27FC236}">
                <a16:creationId xmlns:a16="http://schemas.microsoft.com/office/drawing/2014/main" id="{CB4D72BA-319F-9C42-8FE1-19A9526DF340}"/>
              </a:ext>
            </a:extLst>
          </p:cNvPr>
          <p:cNvSpPr>
            <a:spLocks noGrp="1"/>
          </p:cNvSpPr>
          <p:nvPr>
            <p:ph sz="quarter" idx="33" hasCustomPrompt="1"/>
          </p:nvPr>
        </p:nvSpPr>
        <p:spPr>
          <a:xfrm>
            <a:off x="7621437" y="1728188"/>
            <a:ext cx="3813326" cy="3632467"/>
          </a:xfrm>
          <a:prstGeom prst="rect">
            <a:avLst/>
          </a:prstGeom>
        </p:spPr>
        <p:txBody>
          <a:bodyPr wrap="square" lIns="0" tIns="0" rIns="0" bIns="0" anchor="t">
            <a:noAutofit/>
          </a:bodyPr>
          <a:lstStyle>
            <a:lvl1pPr marL="0" indent="0">
              <a:spcBef>
                <a:spcPts val="300"/>
              </a:spcBef>
              <a:spcAft>
                <a:spcPts val="300"/>
              </a:spcAft>
              <a:buClr>
                <a:srgbClr val="000000"/>
              </a:buClr>
              <a:buSzPct val="110000"/>
              <a:buFont typeface="Arial" pitchFamily="34" charset="0"/>
              <a:buNone/>
              <a:defRPr sz="1800" baseline="0">
                <a:solidFill>
                  <a:schemeClr val="tx1"/>
                </a:solidFill>
                <a:latin typeface="Arial" pitchFamily="34" charset="0"/>
              </a:defRPr>
            </a:lvl1pPr>
            <a:lvl2pPr marL="179388" indent="-179388">
              <a:spcBef>
                <a:spcPts val="300"/>
              </a:spcBef>
              <a:spcAft>
                <a:spcPts val="300"/>
              </a:spcAft>
              <a:buClr>
                <a:srgbClr val="000000"/>
              </a:buClr>
              <a:buSzPct val="110000"/>
              <a:buFont typeface="Arial" pitchFamily="34" charset="0"/>
              <a:buChar char="•"/>
              <a:defRPr sz="1400" baseline="0">
                <a:solidFill>
                  <a:schemeClr val="tx1"/>
                </a:solidFill>
                <a:latin typeface="Arial" pitchFamily="34" charset="0"/>
              </a:defRPr>
            </a:lvl2pPr>
            <a:lvl3pPr marL="360363" indent="-180975">
              <a:spcBef>
                <a:spcPts val="300"/>
              </a:spcBef>
              <a:spcAft>
                <a:spcPts val="300"/>
              </a:spcAft>
              <a:buClr>
                <a:srgbClr val="000000"/>
              </a:buClr>
              <a:buSzPct val="100000"/>
              <a:buFont typeface="Calibri" panose="020F0502020204030204" pitchFamily="34" charset="0"/>
              <a:buChar char="–"/>
              <a:defRPr sz="1050">
                <a:solidFill>
                  <a:schemeClr val="tx1"/>
                </a:solidFill>
                <a:latin typeface="Arial" pitchFamily="34" charset="0"/>
              </a:defRPr>
            </a:lvl3pPr>
            <a:lvl4pPr marL="539750" indent="-179388">
              <a:spcBef>
                <a:spcPts val="300"/>
              </a:spcBef>
              <a:spcAft>
                <a:spcPts val="300"/>
              </a:spcAft>
              <a:buClr>
                <a:srgbClr val="000000"/>
              </a:buClr>
              <a:buSzPct val="110000"/>
              <a:buFont typeface="Wingdings" pitchFamily="2" charset="2"/>
              <a:buChar char="§"/>
              <a:defRPr sz="1000">
                <a:solidFill>
                  <a:schemeClr val="tx1"/>
                </a:solidFill>
                <a:latin typeface="Arial" pitchFamily="34" charset="0"/>
              </a:defRPr>
            </a:lvl4pPr>
            <a:lvl5pPr marL="719138" indent="-179388">
              <a:spcBef>
                <a:spcPts val="300"/>
              </a:spcBef>
              <a:spcAft>
                <a:spcPts val="300"/>
              </a:spcAft>
              <a:buClr>
                <a:srgbClr val="000000"/>
              </a:buClr>
              <a:buSzPct val="110000"/>
              <a:buFont typeface="Courier New" panose="02070309020205020404" pitchFamily="49" charset="0"/>
              <a:buChar char="o"/>
              <a:defRPr sz="9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Insert testimonial here</a:t>
            </a:r>
          </a:p>
        </p:txBody>
      </p:sp>
      <p:sp>
        <p:nvSpPr>
          <p:cNvPr id="19" name="Text Placeholder 23"/>
          <p:cNvSpPr>
            <a:spLocks noGrp="1"/>
          </p:cNvSpPr>
          <p:nvPr>
            <p:ph type="body" sz="quarter" idx="32" hasCustomPrompt="1"/>
          </p:nvPr>
        </p:nvSpPr>
        <p:spPr>
          <a:xfrm>
            <a:off x="7620000" y="5513777"/>
            <a:ext cx="3804693" cy="579048"/>
          </a:xfrm>
          <a:prstGeom prst="rect">
            <a:avLst/>
          </a:prstGeom>
        </p:spPr>
        <p:txBody>
          <a:bodyPr lIns="0" tIns="0" rIns="0" bIns="0"/>
          <a:lstStyle>
            <a:lvl1pPr marL="0" indent="0">
              <a:buNone/>
              <a:defRPr sz="1400" b="1" baseline="0"/>
            </a:lvl1pPr>
            <a:lvl5pPr>
              <a:defRPr/>
            </a:lvl5pPr>
          </a:lstStyle>
          <a:p>
            <a:pPr lvl="0"/>
            <a:r>
              <a:rPr lang="en-US"/>
              <a:t>Name</a:t>
            </a:r>
            <a:br>
              <a:rPr lang="en-US"/>
            </a:br>
            <a:r>
              <a:rPr lang="en-US"/>
              <a:t>Role, Organization</a:t>
            </a:r>
          </a:p>
        </p:txBody>
      </p:sp>
      <p:sp>
        <p:nvSpPr>
          <p:cNvPr id="13" name="Rectangle 12">
            <a:extLst>
              <a:ext uri="{C183D7F6-B498-43B3-948B-1728B52AA6E4}">
                <adec:decorative xmlns:adec="http://schemas.microsoft.com/office/drawing/2017/decorative" val="1"/>
              </a:ext>
            </a:extLst>
          </p:cNvPr>
          <p:cNvSpPr/>
          <p:nvPr userDrawn="1"/>
        </p:nvSpPr>
        <p:spPr bwMode="gray">
          <a:xfrm>
            <a:off x="7620000" y="1478281"/>
            <a:ext cx="762000" cy="45719"/>
          </a:xfrm>
          <a:prstGeom prst="rect">
            <a:avLst/>
          </a:prstGeom>
          <a:gradFill>
            <a:gsLst>
              <a:gs pos="0">
                <a:srgbClr val="E31937"/>
              </a:gs>
              <a:gs pos="60000">
                <a:srgbClr val="A82465"/>
              </a:gs>
              <a:gs pos="100000">
                <a:srgbClr val="5236AB"/>
              </a:gs>
            </a:gsLst>
            <a:lin ang="0" scaled="1"/>
          </a:gradFill>
          <a:ln w="9525" algn="ctr">
            <a:noFill/>
            <a:miter lim="800000"/>
            <a:headEnd/>
            <a:tailEnd/>
          </a:ln>
          <a:effectLst/>
        </p:spPr>
        <p:txBody>
          <a:bodyPr lIns="63500" tIns="0" rIns="64800" bIns="0" rtlCol="0" anchor="ctr"/>
          <a:lstStyle/>
          <a:p>
            <a:pPr algn="ctr">
              <a:spcBef>
                <a:spcPct val="0"/>
              </a:spcBef>
              <a:buClrTx/>
              <a:buSzPct val="90000"/>
            </a:pPr>
            <a:endParaRPr lang="en-US" sz="1600" b="1">
              <a:solidFill>
                <a:schemeClr val="bg1"/>
              </a:solidFill>
              <a:cs typeface="Arial" pitchFamily="34" charset="0"/>
            </a:endParaRPr>
          </a:p>
        </p:txBody>
      </p:sp>
      <p:sp>
        <p:nvSpPr>
          <p:cNvPr id="9" name="Slide Number Placeholder 5">
            <a:extLst>
              <a:ext uri="{FF2B5EF4-FFF2-40B4-BE49-F238E27FC236}">
                <a16:creationId xmlns:a16="http://schemas.microsoft.com/office/drawing/2014/main" id="{96C90E80-0F01-CB43-888D-EFAF331BF713}"/>
              </a:ext>
            </a:extLst>
          </p:cNvPr>
          <p:cNvSpPr>
            <a:spLocks noGrp="1"/>
          </p:cNvSpPr>
          <p:nvPr>
            <p:ph type="sldNum" sz="quarter" idx="4"/>
          </p:nvPr>
        </p:nvSpPr>
        <p:spPr>
          <a:xfrm>
            <a:off x="11163034" y="6339667"/>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a:p>
        </p:txBody>
      </p:sp>
      <p:sp>
        <p:nvSpPr>
          <p:cNvPr id="3" name="Text Placeholder 68" descr="Indicates this is a case study slide">
            <a:extLst>
              <a:ext uri="{FF2B5EF4-FFF2-40B4-BE49-F238E27FC236}">
                <a16:creationId xmlns:a16="http://schemas.microsoft.com/office/drawing/2014/main" id="{78B8518B-36ED-0BEC-D66B-3E893A8FE1A8}"/>
              </a:ext>
            </a:extLst>
          </p:cNvPr>
          <p:cNvSpPr txBox="1">
            <a:spLocks/>
          </p:cNvSpPr>
          <p:nvPr userDrawn="1"/>
        </p:nvSpPr>
        <p:spPr>
          <a:xfrm>
            <a:off x="8377238" y="6337399"/>
            <a:ext cx="2332037" cy="173736"/>
          </a:xfrm>
          <a:prstGeom prst="rect">
            <a:avLst/>
          </a:prstGeom>
          <a:noFill/>
        </p:spPr>
        <p:txBody>
          <a:bodyPr lIns="0" tIns="0" rIns="0" bIns="0" anchor="ctr" anchorCtr="0"/>
          <a:lstStyle>
            <a:lvl1pPr marL="0" indent="-342900" algn="l" defTabSz="914400" rtl="0" eaLnBrk="1" latinLnBrk="0" hangingPunct="1">
              <a:spcBef>
                <a:spcPct val="20000"/>
              </a:spcBef>
              <a:buFont typeface="Arial" pitchFamily="34" charset="0"/>
              <a:buNone/>
              <a:defRPr sz="1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CA">
                <a:solidFill>
                  <a:srgbClr val="777777"/>
                </a:solidFill>
              </a:rPr>
              <a:t>CASE STUDY</a:t>
            </a:r>
          </a:p>
        </p:txBody>
      </p:sp>
    </p:spTree>
    <p:extLst>
      <p:ext uri="{BB962C8B-B14F-4D97-AF65-F5344CB8AC3E}">
        <p14:creationId xmlns:p14="http://schemas.microsoft.com/office/powerpoint/2010/main" val="222485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two">
    <p:bg>
      <p:bgPr>
        <a:solidFill>
          <a:srgbClr val="FFFFFF"/>
        </a:solidFill>
        <a:effectLst/>
      </p:bgPr>
    </p:bg>
    <p:spTree>
      <p:nvGrpSpPr>
        <p:cNvPr id="1" name=""/>
        <p:cNvGrpSpPr/>
        <p:nvPr/>
      </p:nvGrpSpPr>
      <p:grpSpPr>
        <a:xfrm>
          <a:off x="0" y="0"/>
          <a:ext cx="0" cy="0"/>
          <a:chOff x="0" y="0"/>
          <a:chExt cx="0" cy="0"/>
        </a:xfrm>
      </p:grpSpPr>
      <p:sp>
        <p:nvSpPr>
          <p:cNvPr id="278"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279"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280"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281" name="Content slide with two content columns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two content columns – click to add title</a:t>
            </a:r>
          </a:p>
        </p:txBody>
      </p:sp>
      <p:sp>
        <p:nvSpPr>
          <p:cNvPr id="282" name="Body Level One…"/>
          <p:cNvSpPr txBox="1">
            <a:spLocks noGrp="1"/>
          </p:cNvSpPr>
          <p:nvPr>
            <p:ph type="body" sz="half" idx="1" hasCustomPrompt="1"/>
          </p:nvPr>
        </p:nvSpPr>
        <p:spPr>
          <a:xfrm>
            <a:off x="766764" y="1527175"/>
            <a:ext cx="4948236" cy="4565650"/>
          </a:xfrm>
          <a:prstGeom prst="rect">
            <a:avLst/>
          </a:prstGeom>
        </p:spPr>
        <p:txBody>
          <a:bodyPr>
            <a:normAutofit/>
          </a:bodyPr>
          <a:lstStyle>
            <a:lvl2pPr marL="263525" indent="-263525">
              <a:buSzPct val="110000"/>
            </a:lvl2pPr>
            <a:lvl3pPr marL="566913" indent="-303388"/>
            <a:lvl4pPr marL="879872" indent="-343297"/>
            <a:lvl5pPr marL="1187677" indent="-376464"/>
          </a:lstStyle>
          <a:p>
            <a:r>
              <a:t>Click to add text or select an icon to insert associated content (i.e., table, chart, picture or video). Images and video are available to download from brand.cgi.com.</a:t>
            </a:r>
          </a:p>
          <a:p>
            <a:pPr lvl="1"/>
            <a:endParaRPr/>
          </a:p>
          <a:p>
            <a:pPr lvl="2"/>
            <a:endParaRPr/>
          </a:p>
          <a:p>
            <a:pPr lvl="3"/>
            <a:endParaRPr/>
          </a:p>
          <a:p>
            <a:pPr lvl="4"/>
            <a:endParaRPr/>
          </a:p>
        </p:txBody>
      </p:sp>
      <p:sp>
        <p:nvSpPr>
          <p:cNvPr id="2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7D65E831-23A0-4AE2-9CD4-77C998F2E0FC}" type="slidenum">
              <a:rPr lang="en-US" smtClean="0"/>
              <a:t>‹#›</a:t>
            </a:fld>
            <a:endParaRPr lang="en-US"/>
          </a:p>
        </p:txBody>
      </p:sp>
    </p:spTree>
    <p:extLst>
      <p:ext uri="{BB962C8B-B14F-4D97-AF65-F5344CB8AC3E}">
        <p14:creationId xmlns:p14="http://schemas.microsoft.com/office/powerpoint/2010/main" val="622054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wo content+1 heading">
    <p:bg>
      <p:bgPr>
        <a:solidFill>
          <a:srgbClr val="FFFFFF"/>
        </a:solidFill>
        <a:effectLst/>
      </p:bgPr>
    </p:bg>
    <p:spTree>
      <p:nvGrpSpPr>
        <p:cNvPr id="1" name=""/>
        <p:cNvGrpSpPr/>
        <p:nvPr/>
      </p:nvGrpSpPr>
      <p:grpSpPr>
        <a:xfrm>
          <a:off x="0" y="0"/>
          <a:ext cx="0" cy="0"/>
          <a:chOff x="0" y="0"/>
          <a:chExt cx="0" cy="0"/>
        </a:xfrm>
      </p:grpSpPr>
      <p:sp>
        <p:nvSpPr>
          <p:cNvPr id="290"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291"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292"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293" name="Content slide with two columns + 1 heading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two columns + 1 heading – click to add title</a:t>
            </a:r>
          </a:p>
        </p:txBody>
      </p:sp>
      <p:sp>
        <p:nvSpPr>
          <p:cNvPr id="294" name="Body Level One…"/>
          <p:cNvSpPr txBox="1">
            <a:spLocks noGrp="1"/>
          </p:cNvSpPr>
          <p:nvPr>
            <p:ph type="body" sz="quarter" idx="1" hasCustomPrompt="1"/>
          </p:nvPr>
        </p:nvSpPr>
        <p:spPr>
          <a:xfrm>
            <a:off x="766762" y="1527047"/>
            <a:ext cx="10661905" cy="871539"/>
          </a:xfrm>
          <a:prstGeom prst="rect">
            <a:avLst/>
          </a:prstGeom>
        </p:spPr>
        <p:txBody>
          <a:bodyPr anchor="b">
            <a:normAutofit/>
          </a:bodyPr>
          <a:lstStyle/>
          <a:p>
            <a:r>
              <a:t>Click to add subtitle, heading or introduction text, align text top or bottom as needed.</a:t>
            </a:r>
          </a:p>
          <a:p>
            <a:pPr lvl="1"/>
            <a:endParaRPr/>
          </a:p>
          <a:p>
            <a:pPr lvl="2"/>
            <a:endParaRPr/>
          </a:p>
          <a:p>
            <a:pPr lvl="3"/>
            <a:endParaRPr/>
          </a:p>
          <a:p>
            <a:pPr lvl="4"/>
            <a:endParaRPr/>
          </a:p>
        </p:txBody>
      </p:sp>
      <p:sp>
        <p:nvSpPr>
          <p:cNvPr id="2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  Layout 1">
    <p:bg>
      <p:bgPr>
        <a:solidFill>
          <a:srgbClr val="FFFFFF"/>
        </a:solidFill>
        <a:effectLst/>
      </p:bgPr>
    </p:bg>
    <p:spTree>
      <p:nvGrpSpPr>
        <p:cNvPr id="1" name=""/>
        <p:cNvGrpSpPr/>
        <p:nvPr/>
      </p:nvGrpSpPr>
      <p:grpSpPr>
        <a:xfrm>
          <a:off x="0" y="0"/>
          <a:ext cx="0" cy="0"/>
          <a:chOff x="0" y="0"/>
          <a:chExt cx="0" cy="0"/>
        </a:xfrm>
      </p:grpSpPr>
      <p:sp>
        <p:nvSpPr>
          <p:cNvPr id="2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2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2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27" name="Title slide Click to add title"/>
          <p:cNvSpPr txBox="1">
            <a:spLocks noGrp="1"/>
          </p:cNvSpPr>
          <p:nvPr>
            <p:ph type="title" hasCustomPrompt="1"/>
          </p:nvPr>
        </p:nvSpPr>
        <p:spPr>
          <a:xfrm>
            <a:off x="768095" y="615620"/>
            <a:ext cx="4672586" cy="2907794"/>
          </a:xfrm>
          <a:prstGeom prst="rect">
            <a:avLst/>
          </a:prstGeom>
        </p:spPr>
        <p:txBody>
          <a:bodyPr>
            <a:normAutofit/>
          </a:bodyPr>
          <a:lstStyle>
            <a:lvl1pPr>
              <a:defRPr sz="4800"/>
            </a:lvl1pPr>
          </a:lstStyle>
          <a:p>
            <a:r>
              <a:t>Title slide Click to add title</a:t>
            </a:r>
          </a:p>
        </p:txBody>
      </p:sp>
      <p:sp>
        <p:nvSpPr>
          <p:cNvPr id="28" name="Body Level One…"/>
          <p:cNvSpPr txBox="1">
            <a:spLocks noGrp="1"/>
          </p:cNvSpPr>
          <p:nvPr>
            <p:ph type="body" sz="quarter" idx="1" hasCustomPrompt="1"/>
          </p:nvPr>
        </p:nvSpPr>
        <p:spPr>
          <a:xfrm>
            <a:off x="766762" y="4173804"/>
            <a:ext cx="4698712" cy="765271"/>
          </a:xfrm>
          <a:prstGeom prst="rect">
            <a:avLst/>
          </a:prstGeom>
        </p:spPr>
        <p:txBody>
          <a:bodyPr anchor="b">
            <a:normAutofit/>
          </a:bodyPr>
          <a:lstStyle>
            <a:lvl1pPr>
              <a:defRPr sz="2200"/>
            </a:lvl1pPr>
            <a:lvl2pPr marL="253206" indent="-253206">
              <a:defRPr sz="2200"/>
            </a:lvl2pPr>
            <a:lvl3pPr marL="626886" indent="-287161">
              <a:defRPr sz="2200"/>
            </a:lvl3pPr>
            <a:lvl4pPr marL="889595" indent="-316508">
              <a:defRPr sz="2200"/>
            </a:lvl4pPr>
            <a:lvl5pPr marL="1152525" indent="-349250">
              <a:defRPr sz="2200"/>
            </a:lvl5pPr>
          </a:lstStyle>
          <a:p>
            <a:r>
              <a:t>Name, roleDate</a:t>
            </a:r>
          </a:p>
          <a:p>
            <a:pPr lvl="1"/>
            <a:endParaRPr/>
          </a:p>
          <a:p>
            <a:pPr lvl="2"/>
            <a:endParaRPr/>
          </a:p>
          <a:p>
            <a:pPr lvl="3"/>
            <a:endParaRPr/>
          </a:p>
          <a:p>
            <a:pPr lvl="4"/>
            <a:endParaRPr/>
          </a:p>
        </p:txBody>
      </p:sp>
      <p:sp>
        <p:nvSpPr>
          <p:cNvPr id="29" name="Picture Placeholder 2"/>
          <p:cNvSpPr>
            <a:spLocks noGrp="1"/>
          </p:cNvSpPr>
          <p:nvPr>
            <p:ph type="pic" sz="half" idx="21"/>
          </p:nvPr>
        </p:nvSpPr>
        <p:spPr>
          <a:xfrm>
            <a:off x="6097587" y="765175"/>
            <a:ext cx="5330954" cy="5330953"/>
          </a:xfrm>
          <a:prstGeom prst="rect">
            <a:avLst/>
          </a:prstGeom>
        </p:spPr>
        <p:txBody>
          <a:bodyPr lIns="91439" tIns="45719" rIns="91439" bIns="45719"/>
          <a:lstStyle/>
          <a:p>
            <a:endParaRPr/>
          </a:p>
        </p:txBody>
      </p:sp>
      <p:sp>
        <p:nvSpPr>
          <p:cNvPr id="30" name="TextBox 10"/>
          <p:cNvSpPr/>
          <p:nvPr/>
        </p:nvSpPr>
        <p:spPr>
          <a:xfrm>
            <a:off x="11163033" y="6345144"/>
            <a:ext cx="365761" cy="182881"/>
          </a:xfrm>
          <a:prstGeom prst="rect">
            <a:avLst/>
          </a:prstGeom>
          <a:solidFill>
            <a:srgbClr val="FFFFFF"/>
          </a:solidFill>
          <a:ln w="12700">
            <a:miter lim="400000"/>
          </a:ln>
        </p:spPr>
        <p:txBody>
          <a:bodyPr lIns="0" tIns="0" rIns="0" bIns="0"/>
          <a:lstStyle/>
          <a:p>
            <a:pPr>
              <a:lnSpc>
                <a:spcPct val="80000"/>
              </a:lnSpc>
            </a:pPr>
            <a:endParaRPr/>
          </a:p>
        </p:txBody>
      </p:sp>
      <p:sp>
        <p:nvSpPr>
          <p:cNvPr id="31" name="Slide Number"/>
          <p:cNvSpPr txBox="1">
            <a:spLocks noGrp="1"/>
          </p:cNvSpPr>
          <p:nvPr>
            <p:ph type="sldNum" sz="quarter" idx="2"/>
          </p:nvPr>
        </p:nvSpPr>
        <p:spPr>
          <a:xfrm>
            <a:off x="11284857" y="6931152"/>
            <a:ext cx="139838" cy="127001"/>
          </a:xfrm>
          <a:prstGeom prst="rect">
            <a:avLst/>
          </a:prstGeom>
        </p:spPr>
        <p:txBody>
          <a:bodyPr/>
          <a:lstStyle/>
          <a:p>
            <a:fld id="{86CB4B4D-7CA3-9044-876B-883B54F8677D}" type="slidenum">
              <a:t>‹#›</a:t>
            </a:fld>
            <a:endParaRPr/>
          </a:p>
        </p:txBody>
      </p:sp>
      <p:pic>
        <p:nvPicPr>
          <p:cNvPr id="32" name="CGI logo" descr="CGI logo"/>
          <p:cNvPicPr>
            <a:picLocks noChangeAspect="1"/>
          </p:cNvPicPr>
          <p:nvPr/>
        </p:nvPicPr>
        <p:blipFill>
          <a:blip r:embed="rId2"/>
          <a:stretch>
            <a:fillRect/>
          </a:stretch>
        </p:blipFill>
        <p:spPr>
          <a:xfrm>
            <a:off x="767133" y="5372172"/>
            <a:ext cx="1548657" cy="720654"/>
          </a:xfrm>
          <a:prstGeom prst="rect">
            <a:avLst/>
          </a:prstGeom>
          <a:ln w="12700">
            <a:miter lim="400000"/>
          </a:ln>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Comparison x2">
    <p:bg>
      <p:bgPr>
        <a:solidFill>
          <a:srgbClr val="FFFFFF"/>
        </a:solidFill>
        <a:effectLst/>
      </p:bgPr>
    </p:bg>
    <p:spTree>
      <p:nvGrpSpPr>
        <p:cNvPr id="1" name=""/>
        <p:cNvGrpSpPr/>
        <p:nvPr/>
      </p:nvGrpSpPr>
      <p:grpSpPr>
        <a:xfrm>
          <a:off x="0" y="0"/>
          <a:ext cx="0" cy="0"/>
          <a:chOff x="0" y="0"/>
          <a:chExt cx="0" cy="0"/>
        </a:xfrm>
      </p:grpSpPr>
      <p:sp>
        <p:nvSpPr>
          <p:cNvPr id="30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30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30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305" name="Comparison slide with 2 columns + 2 headings – click to add title"/>
          <p:cNvSpPr txBox="1">
            <a:spLocks noGrp="1"/>
          </p:cNvSpPr>
          <p:nvPr>
            <p:ph type="title" hasCustomPrompt="1"/>
          </p:nvPr>
        </p:nvSpPr>
        <p:spPr>
          <a:xfrm>
            <a:off x="766762" y="682514"/>
            <a:ext cx="10658476" cy="532766"/>
          </a:xfrm>
          <a:prstGeom prst="rect">
            <a:avLst/>
          </a:prstGeom>
        </p:spPr>
        <p:txBody>
          <a:bodyPr>
            <a:normAutofit/>
          </a:bodyPr>
          <a:lstStyle/>
          <a:p>
            <a:r>
              <a:t>Comparison slide with 2 columns + 2 headings – click to add title</a:t>
            </a:r>
          </a:p>
        </p:txBody>
      </p:sp>
      <p:sp>
        <p:nvSpPr>
          <p:cNvPr id="306" name="Body Level One…"/>
          <p:cNvSpPr txBox="1">
            <a:spLocks noGrp="1"/>
          </p:cNvSpPr>
          <p:nvPr>
            <p:ph type="body" sz="quarter" idx="1" hasCustomPrompt="1"/>
          </p:nvPr>
        </p:nvSpPr>
        <p:spPr>
          <a:xfrm>
            <a:off x="766762" y="1527047"/>
            <a:ext cx="4946651" cy="832105"/>
          </a:xfrm>
          <a:prstGeom prst="rect">
            <a:avLst/>
          </a:prstGeom>
        </p:spPr>
        <p:txBody>
          <a:bodyPr anchor="b">
            <a:normAutofit/>
          </a:bodyPr>
          <a:lstStyle/>
          <a:p>
            <a:r>
              <a:t>Click to add heading</a:t>
            </a:r>
          </a:p>
          <a:p>
            <a:pPr lvl="1"/>
            <a:endParaRPr/>
          </a:p>
          <a:p>
            <a:pPr lvl="2"/>
            <a:endParaRPr/>
          </a:p>
          <a:p>
            <a:pPr lvl="3"/>
            <a:endParaRPr/>
          </a:p>
          <a:p>
            <a:pPr lvl="4"/>
            <a:endParaRPr/>
          </a:p>
        </p:txBody>
      </p:sp>
      <p:sp>
        <p:nvSpPr>
          <p:cNvPr id="307" name="Text Placeholder 8"/>
          <p:cNvSpPr>
            <a:spLocks noGrp="1"/>
          </p:cNvSpPr>
          <p:nvPr>
            <p:ph type="body" sz="quarter" idx="21" hasCustomPrompt="1"/>
          </p:nvPr>
        </p:nvSpPr>
        <p:spPr>
          <a:xfrm>
            <a:off x="6475412" y="1527047"/>
            <a:ext cx="4946651" cy="832104"/>
          </a:xfrm>
          <a:prstGeom prst="rect">
            <a:avLst/>
          </a:prstGeom>
        </p:spPr>
        <p:txBody>
          <a:bodyPr anchor="b">
            <a:normAutofit/>
          </a:bodyPr>
          <a:lstStyle>
            <a:lvl1pPr>
              <a:spcBef>
                <a:spcPts val="400"/>
              </a:spcBef>
            </a:lvl1pPr>
          </a:lstStyle>
          <a:p>
            <a:r>
              <a:t>Click to add heading</a:t>
            </a: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Comparison x3 (L1)">
    <p:bg>
      <p:bgPr>
        <a:solidFill>
          <a:srgbClr val="FFFFFF"/>
        </a:solidFill>
        <a:effectLst/>
      </p:bgPr>
    </p:bg>
    <p:spTree>
      <p:nvGrpSpPr>
        <p:cNvPr id="1" name=""/>
        <p:cNvGrpSpPr/>
        <p:nvPr/>
      </p:nvGrpSpPr>
      <p:grpSpPr>
        <a:xfrm>
          <a:off x="0" y="0"/>
          <a:ext cx="0" cy="0"/>
          <a:chOff x="0" y="0"/>
          <a:chExt cx="0" cy="0"/>
        </a:xfrm>
      </p:grpSpPr>
      <p:sp>
        <p:nvSpPr>
          <p:cNvPr id="315"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316"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317"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318" name="Comparison slide with 3 columns + 3 headings – click to add title"/>
          <p:cNvSpPr txBox="1">
            <a:spLocks noGrp="1"/>
          </p:cNvSpPr>
          <p:nvPr>
            <p:ph type="title" hasCustomPrompt="1"/>
          </p:nvPr>
        </p:nvSpPr>
        <p:spPr>
          <a:xfrm>
            <a:off x="766762" y="682514"/>
            <a:ext cx="10658476" cy="532766"/>
          </a:xfrm>
          <a:prstGeom prst="rect">
            <a:avLst/>
          </a:prstGeom>
        </p:spPr>
        <p:txBody>
          <a:bodyPr>
            <a:normAutofit/>
          </a:bodyPr>
          <a:lstStyle/>
          <a:p>
            <a:r>
              <a:t>Comparison slide with 3 columns + 3 headings – click to add title</a:t>
            </a:r>
          </a:p>
        </p:txBody>
      </p:sp>
      <p:sp>
        <p:nvSpPr>
          <p:cNvPr id="319" name="Body Level One…"/>
          <p:cNvSpPr txBox="1">
            <a:spLocks noGrp="1"/>
          </p:cNvSpPr>
          <p:nvPr>
            <p:ph type="body" sz="quarter" idx="1" hasCustomPrompt="1"/>
          </p:nvPr>
        </p:nvSpPr>
        <p:spPr>
          <a:xfrm>
            <a:off x="766762" y="1527175"/>
            <a:ext cx="3044952" cy="828812"/>
          </a:xfrm>
          <a:prstGeom prst="rect">
            <a:avLst/>
          </a:prstGeom>
        </p:spPr>
        <p:txBody>
          <a:bodyPr anchor="b">
            <a:normAutofit/>
          </a:bodyPr>
          <a:lstStyle/>
          <a:p>
            <a:r>
              <a:t>Click to add heading. </a:t>
            </a:r>
          </a:p>
          <a:p>
            <a:pPr lvl="1"/>
            <a:endParaRPr/>
          </a:p>
          <a:p>
            <a:pPr lvl="2"/>
            <a:endParaRPr/>
          </a:p>
          <a:p>
            <a:pPr lvl="3"/>
            <a:endParaRPr/>
          </a:p>
          <a:p>
            <a:pPr lvl="4"/>
            <a:endParaRPr/>
          </a:p>
        </p:txBody>
      </p:sp>
      <p:sp>
        <p:nvSpPr>
          <p:cNvPr id="320" name="Textbox title 2"/>
          <p:cNvSpPr>
            <a:spLocks noGrp="1"/>
          </p:cNvSpPr>
          <p:nvPr>
            <p:ph type="body" sz="quarter" idx="21" hasCustomPrompt="1"/>
          </p:nvPr>
        </p:nvSpPr>
        <p:spPr>
          <a:xfrm>
            <a:off x="4572000" y="1527175"/>
            <a:ext cx="3044953" cy="828812"/>
          </a:xfrm>
          <a:prstGeom prst="rect">
            <a:avLst/>
          </a:prstGeom>
        </p:spPr>
        <p:txBody>
          <a:bodyPr anchor="b">
            <a:normAutofit/>
          </a:bodyPr>
          <a:lstStyle/>
          <a:p>
            <a:r>
              <a:t>Click to add heading</a:t>
            </a:r>
          </a:p>
        </p:txBody>
      </p:sp>
      <p:sp>
        <p:nvSpPr>
          <p:cNvPr id="321" name="Textbox title 3"/>
          <p:cNvSpPr>
            <a:spLocks noGrp="1"/>
          </p:cNvSpPr>
          <p:nvPr>
            <p:ph type="body" sz="quarter" idx="22" hasCustomPrompt="1"/>
          </p:nvPr>
        </p:nvSpPr>
        <p:spPr>
          <a:xfrm>
            <a:off x="8379741" y="1527175"/>
            <a:ext cx="3044954" cy="828812"/>
          </a:xfrm>
          <a:prstGeom prst="rect">
            <a:avLst/>
          </a:prstGeom>
        </p:spPr>
        <p:txBody>
          <a:bodyPr anchor="b">
            <a:normAutofit/>
          </a:bodyPr>
          <a:lstStyle/>
          <a:p>
            <a:r>
              <a:t>Click to add heading</a:t>
            </a:r>
          </a:p>
        </p:txBody>
      </p:sp>
      <p:sp>
        <p:nvSpPr>
          <p:cNvPr id="3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omparison x3 (L2)">
    <p:bg>
      <p:bgPr>
        <a:solidFill>
          <a:srgbClr val="FFFFFF"/>
        </a:solidFill>
        <a:effectLst/>
      </p:bgPr>
    </p:bg>
    <p:spTree>
      <p:nvGrpSpPr>
        <p:cNvPr id="1" name=""/>
        <p:cNvGrpSpPr/>
        <p:nvPr/>
      </p:nvGrpSpPr>
      <p:grpSpPr>
        <a:xfrm>
          <a:off x="0" y="0"/>
          <a:ext cx="0" cy="0"/>
          <a:chOff x="0" y="0"/>
          <a:chExt cx="0" cy="0"/>
        </a:xfrm>
      </p:grpSpPr>
      <p:sp>
        <p:nvSpPr>
          <p:cNvPr id="329"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330"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331"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332" name="Comparison slide with 3 columns (layout 2) – click to add title"/>
          <p:cNvSpPr txBox="1">
            <a:spLocks noGrp="1"/>
          </p:cNvSpPr>
          <p:nvPr>
            <p:ph type="title" hasCustomPrompt="1"/>
          </p:nvPr>
        </p:nvSpPr>
        <p:spPr>
          <a:xfrm>
            <a:off x="766762" y="682514"/>
            <a:ext cx="10658476" cy="532766"/>
          </a:xfrm>
          <a:prstGeom prst="rect">
            <a:avLst/>
          </a:prstGeom>
        </p:spPr>
        <p:txBody>
          <a:bodyPr>
            <a:normAutofit/>
          </a:bodyPr>
          <a:lstStyle/>
          <a:p>
            <a:r>
              <a:t>Comparison slide with 3 columns (layout 2) – click to add title</a:t>
            </a:r>
          </a:p>
        </p:txBody>
      </p:sp>
      <p:sp>
        <p:nvSpPr>
          <p:cNvPr id="333" name="Body Level One…"/>
          <p:cNvSpPr txBox="1">
            <a:spLocks noGrp="1"/>
          </p:cNvSpPr>
          <p:nvPr>
            <p:ph type="body" sz="quarter" idx="1" hasCustomPrompt="1"/>
          </p:nvPr>
        </p:nvSpPr>
        <p:spPr>
          <a:xfrm>
            <a:off x="768095" y="1527047"/>
            <a:ext cx="3043237" cy="2889506"/>
          </a:xfrm>
          <a:prstGeom prst="rect">
            <a:avLst/>
          </a:prstGeom>
        </p:spPr>
        <p:txBody>
          <a:bodyPr>
            <a:normAutofit/>
          </a:bodyPr>
          <a:lstStyle>
            <a:lvl1pPr>
              <a:defRPr sz="1200"/>
            </a:lvl1pPr>
            <a:lvl2pPr marL="158115" indent="-158115">
              <a:buSzPct val="110000"/>
              <a:defRPr sz="1200"/>
            </a:lvl2pPr>
            <a:lvl3pPr marL="445558" indent="-182033">
              <a:defRPr sz="1200"/>
            </a:lvl3pPr>
            <a:lvl4pPr marL="742553" indent="-205978">
              <a:buSzPct val="110000"/>
              <a:defRPr sz="1200"/>
            </a:lvl4pPr>
            <a:lvl5pPr marL="1037091" indent="-225878">
              <a:buSzPct val="110000"/>
              <a:defRPr sz="1200"/>
            </a:lvl5pPr>
          </a:lstStyle>
          <a:p>
            <a:r>
              <a:t>Click to add text or select an icon to insert associated content (i.e., table, chart, picture or video). Images and video are available to download from brand.cgi.com.</a:t>
            </a:r>
          </a:p>
          <a:p>
            <a:pPr lvl="1"/>
            <a:endParaRPr/>
          </a:p>
          <a:p>
            <a:pPr lvl="2"/>
            <a:endParaRPr/>
          </a:p>
          <a:p>
            <a:pPr lvl="3"/>
            <a:endParaRPr/>
          </a:p>
          <a:p>
            <a:pPr lvl="4"/>
            <a:endParaRPr/>
          </a:p>
        </p:txBody>
      </p:sp>
      <p:sp>
        <p:nvSpPr>
          <p:cNvPr id="3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Comparison x4">
    <p:bg>
      <p:bgPr>
        <a:solidFill>
          <a:srgbClr val="FFFFFF"/>
        </a:solidFill>
        <a:effectLst/>
      </p:bgPr>
    </p:bg>
    <p:spTree>
      <p:nvGrpSpPr>
        <p:cNvPr id="1" name=""/>
        <p:cNvGrpSpPr/>
        <p:nvPr/>
      </p:nvGrpSpPr>
      <p:grpSpPr>
        <a:xfrm>
          <a:off x="0" y="0"/>
          <a:ext cx="0" cy="0"/>
          <a:chOff x="0" y="0"/>
          <a:chExt cx="0" cy="0"/>
        </a:xfrm>
      </p:grpSpPr>
      <p:sp>
        <p:nvSpPr>
          <p:cNvPr id="341"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342"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343"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344" name="Comparison slide with 4 columns + 4 headings – click to add title"/>
          <p:cNvSpPr txBox="1">
            <a:spLocks noGrp="1"/>
          </p:cNvSpPr>
          <p:nvPr>
            <p:ph type="title" hasCustomPrompt="1"/>
          </p:nvPr>
        </p:nvSpPr>
        <p:spPr>
          <a:xfrm>
            <a:off x="766762" y="682514"/>
            <a:ext cx="10658476" cy="532766"/>
          </a:xfrm>
          <a:prstGeom prst="rect">
            <a:avLst/>
          </a:prstGeom>
        </p:spPr>
        <p:txBody>
          <a:bodyPr>
            <a:normAutofit/>
          </a:bodyPr>
          <a:lstStyle/>
          <a:p>
            <a:r>
              <a:t>Comparison slide with 4 columns + 4 headings – click to add title</a:t>
            </a:r>
          </a:p>
        </p:txBody>
      </p:sp>
      <p:sp>
        <p:nvSpPr>
          <p:cNvPr id="345" name="Body Level One…"/>
          <p:cNvSpPr txBox="1">
            <a:spLocks noGrp="1"/>
          </p:cNvSpPr>
          <p:nvPr>
            <p:ph type="body" sz="quarter" idx="1" hasCustomPrompt="1"/>
          </p:nvPr>
        </p:nvSpPr>
        <p:spPr>
          <a:xfrm>
            <a:off x="766762" y="1527175"/>
            <a:ext cx="2281238" cy="828812"/>
          </a:xfrm>
          <a:prstGeom prst="rect">
            <a:avLst/>
          </a:prstGeom>
        </p:spPr>
        <p:txBody>
          <a:bodyPr anchor="b">
            <a:normAutofit/>
          </a:bodyPr>
          <a:lstStyle/>
          <a:p>
            <a:r>
              <a:t>Click to add heading</a:t>
            </a:r>
          </a:p>
          <a:p>
            <a:pPr lvl="1"/>
            <a:endParaRPr/>
          </a:p>
          <a:p>
            <a:pPr lvl="2"/>
            <a:endParaRPr/>
          </a:p>
          <a:p>
            <a:pPr lvl="3"/>
            <a:endParaRPr/>
          </a:p>
          <a:p>
            <a:pPr lvl="4"/>
            <a:endParaRPr/>
          </a:p>
        </p:txBody>
      </p:sp>
      <p:sp>
        <p:nvSpPr>
          <p:cNvPr id="346" name="Textbox title 2"/>
          <p:cNvSpPr>
            <a:spLocks noGrp="1"/>
          </p:cNvSpPr>
          <p:nvPr>
            <p:ph type="body" sz="quarter" idx="21" hasCustomPrompt="1"/>
          </p:nvPr>
        </p:nvSpPr>
        <p:spPr>
          <a:xfrm>
            <a:off x="3562096" y="1527175"/>
            <a:ext cx="2286001" cy="828812"/>
          </a:xfrm>
          <a:prstGeom prst="rect">
            <a:avLst/>
          </a:prstGeom>
        </p:spPr>
        <p:txBody>
          <a:bodyPr anchor="b">
            <a:normAutofit/>
          </a:bodyPr>
          <a:lstStyle>
            <a:lvl1pPr>
              <a:spcBef>
                <a:spcPts val="400"/>
              </a:spcBef>
            </a:lvl1pPr>
          </a:lstStyle>
          <a:p>
            <a:r>
              <a:t>Click to add heading</a:t>
            </a:r>
          </a:p>
        </p:txBody>
      </p:sp>
      <p:sp>
        <p:nvSpPr>
          <p:cNvPr id="347" name="Textbox title 3"/>
          <p:cNvSpPr>
            <a:spLocks noGrp="1"/>
          </p:cNvSpPr>
          <p:nvPr>
            <p:ph type="body" sz="quarter" idx="22" hasCustomPrompt="1"/>
          </p:nvPr>
        </p:nvSpPr>
        <p:spPr>
          <a:xfrm>
            <a:off x="6353047" y="1527175"/>
            <a:ext cx="2286001" cy="828812"/>
          </a:xfrm>
          <a:prstGeom prst="rect">
            <a:avLst/>
          </a:prstGeom>
        </p:spPr>
        <p:txBody>
          <a:bodyPr anchor="b">
            <a:normAutofit/>
          </a:bodyPr>
          <a:lstStyle>
            <a:lvl1pPr>
              <a:spcBef>
                <a:spcPts val="400"/>
              </a:spcBef>
            </a:lvl1pPr>
          </a:lstStyle>
          <a:p>
            <a:r>
              <a:t>Click to add heading</a:t>
            </a:r>
          </a:p>
        </p:txBody>
      </p:sp>
      <p:sp>
        <p:nvSpPr>
          <p:cNvPr id="348" name="Textbox title 4"/>
          <p:cNvSpPr>
            <a:spLocks noGrp="1"/>
          </p:cNvSpPr>
          <p:nvPr>
            <p:ph type="body" sz="quarter" idx="23" hasCustomPrompt="1"/>
          </p:nvPr>
        </p:nvSpPr>
        <p:spPr>
          <a:xfrm>
            <a:off x="9144000" y="1527175"/>
            <a:ext cx="2286000" cy="828812"/>
          </a:xfrm>
          <a:prstGeom prst="rect">
            <a:avLst/>
          </a:prstGeom>
        </p:spPr>
        <p:txBody>
          <a:bodyPr anchor="b">
            <a:normAutofit/>
          </a:bodyPr>
          <a:lstStyle>
            <a:lvl1pPr>
              <a:spcBef>
                <a:spcPts val="400"/>
              </a:spcBef>
            </a:lvl1pPr>
          </a:lstStyle>
          <a:p>
            <a:r>
              <a:t>Click to add heading</a:t>
            </a: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Comparison x5">
    <p:bg>
      <p:bgPr>
        <a:solidFill>
          <a:srgbClr val="FFFFFF"/>
        </a:solidFill>
        <a:effectLst/>
      </p:bgPr>
    </p:bg>
    <p:spTree>
      <p:nvGrpSpPr>
        <p:cNvPr id="1" name=""/>
        <p:cNvGrpSpPr/>
        <p:nvPr/>
      </p:nvGrpSpPr>
      <p:grpSpPr>
        <a:xfrm>
          <a:off x="0" y="0"/>
          <a:ext cx="0" cy="0"/>
          <a:chOff x="0" y="0"/>
          <a:chExt cx="0" cy="0"/>
        </a:xfrm>
      </p:grpSpPr>
      <p:sp>
        <p:nvSpPr>
          <p:cNvPr id="356"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357"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358"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359" name="Comparison slide with 5 columns + 5 headings – click to add title"/>
          <p:cNvSpPr txBox="1">
            <a:spLocks noGrp="1"/>
          </p:cNvSpPr>
          <p:nvPr>
            <p:ph type="title" hasCustomPrompt="1"/>
          </p:nvPr>
        </p:nvSpPr>
        <p:spPr>
          <a:xfrm>
            <a:off x="766762" y="682514"/>
            <a:ext cx="10658476" cy="532766"/>
          </a:xfrm>
          <a:prstGeom prst="rect">
            <a:avLst/>
          </a:prstGeom>
        </p:spPr>
        <p:txBody>
          <a:bodyPr>
            <a:normAutofit/>
          </a:bodyPr>
          <a:lstStyle/>
          <a:p>
            <a:r>
              <a:t>Comparison slide with 5 columns + 5 headings – click to add title</a:t>
            </a:r>
          </a:p>
        </p:txBody>
      </p:sp>
      <p:sp>
        <p:nvSpPr>
          <p:cNvPr id="360" name="Body Level One…"/>
          <p:cNvSpPr txBox="1">
            <a:spLocks noGrp="1"/>
          </p:cNvSpPr>
          <p:nvPr>
            <p:ph type="body" sz="quarter" idx="1" hasCustomPrompt="1"/>
          </p:nvPr>
        </p:nvSpPr>
        <p:spPr>
          <a:xfrm>
            <a:off x="766762" y="1527175"/>
            <a:ext cx="1874522" cy="828812"/>
          </a:xfrm>
          <a:prstGeom prst="rect">
            <a:avLst/>
          </a:prstGeom>
        </p:spPr>
        <p:txBody>
          <a:bodyPr anchor="b">
            <a:normAutofit/>
          </a:bodyPr>
          <a:lstStyle/>
          <a:p>
            <a:r>
              <a:t>Click to add heading</a:t>
            </a:r>
          </a:p>
          <a:p>
            <a:pPr lvl="1"/>
            <a:endParaRPr/>
          </a:p>
          <a:p>
            <a:pPr lvl="2"/>
            <a:endParaRPr/>
          </a:p>
          <a:p>
            <a:pPr lvl="3"/>
            <a:endParaRPr/>
          </a:p>
          <a:p>
            <a:pPr lvl="4"/>
            <a:endParaRPr/>
          </a:p>
        </p:txBody>
      </p:sp>
      <p:sp>
        <p:nvSpPr>
          <p:cNvPr id="361" name="Textbox title 2"/>
          <p:cNvSpPr>
            <a:spLocks noGrp="1"/>
          </p:cNvSpPr>
          <p:nvPr>
            <p:ph type="body" sz="quarter" idx="21" hasCustomPrompt="1"/>
          </p:nvPr>
        </p:nvSpPr>
        <p:spPr>
          <a:xfrm>
            <a:off x="2962616" y="1527175"/>
            <a:ext cx="1874521" cy="828812"/>
          </a:xfrm>
          <a:prstGeom prst="rect">
            <a:avLst/>
          </a:prstGeom>
        </p:spPr>
        <p:txBody>
          <a:bodyPr anchor="b">
            <a:normAutofit/>
          </a:bodyPr>
          <a:lstStyle>
            <a:lvl1pPr>
              <a:spcBef>
                <a:spcPts val="400"/>
              </a:spcBef>
            </a:lvl1pPr>
          </a:lstStyle>
          <a:p>
            <a:r>
              <a:t>Click to add heading</a:t>
            </a:r>
          </a:p>
        </p:txBody>
      </p:sp>
      <p:sp>
        <p:nvSpPr>
          <p:cNvPr id="362" name="Textbox title 3"/>
          <p:cNvSpPr>
            <a:spLocks noGrp="1"/>
          </p:cNvSpPr>
          <p:nvPr>
            <p:ph type="body" sz="quarter" idx="22" hasCustomPrompt="1"/>
          </p:nvPr>
        </p:nvSpPr>
        <p:spPr>
          <a:xfrm>
            <a:off x="5158468" y="1527175"/>
            <a:ext cx="1874521" cy="828812"/>
          </a:xfrm>
          <a:prstGeom prst="rect">
            <a:avLst/>
          </a:prstGeom>
        </p:spPr>
        <p:txBody>
          <a:bodyPr anchor="b">
            <a:normAutofit/>
          </a:bodyPr>
          <a:lstStyle>
            <a:lvl1pPr>
              <a:spcBef>
                <a:spcPts val="400"/>
              </a:spcBef>
            </a:lvl1pPr>
          </a:lstStyle>
          <a:p>
            <a:r>
              <a:t>Click to add heading</a:t>
            </a:r>
          </a:p>
        </p:txBody>
      </p:sp>
      <p:sp>
        <p:nvSpPr>
          <p:cNvPr id="363" name="Textbox title 3"/>
          <p:cNvSpPr>
            <a:spLocks noGrp="1"/>
          </p:cNvSpPr>
          <p:nvPr>
            <p:ph type="body" sz="quarter" idx="23" hasCustomPrompt="1"/>
          </p:nvPr>
        </p:nvSpPr>
        <p:spPr>
          <a:xfrm>
            <a:off x="7354321" y="1527175"/>
            <a:ext cx="1874521" cy="828812"/>
          </a:xfrm>
          <a:prstGeom prst="rect">
            <a:avLst/>
          </a:prstGeom>
        </p:spPr>
        <p:txBody>
          <a:bodyPr anchor="b">
            <a:normAutofit/>
          </a:bodyPr>
          <a:lstStyle>
            <a:lvl1pPr>
              <a:spcBef>
                <a:spcPts val="400"/>
              </a:spcBef>
            </a:lvl1pPr>
          </a:lstStyle>
          <a:p>
            <a:r>
              <a:t>Click to add heading</a:t>
            </a:r>
          </a:p>
        </p:txBody>
      </p:sp>
      <p:sp>
        <p:nvSpPr>
          <p:cNvPr id="364" name="Textbox title 4"/>
          <p:cNvSpPr>
            <a:spLocks noGrp="1"/>
          </p:cNvSpPr>
          <p:nvPr>
            <p:ph type="body" sz="quarter" idx="24" hasCustomPrompt="1"/>
          </p:nvPr>
        </p:nvSpPr>
        <p:spPr>
          <a:xfrm>
            <a:off x="9550173" y="1527175"/>
            <a:ext cx="1874521" cy="828812"/>
          </a:xfrm>
          <a:prstGeom prst="rect">
            <a:avLst/>
          </a:prstGeom>
        </p:spPr>
        <p:txBody>
          <a:bodyPr anchor="b">
            <a:normAutofit/>
          </a:bodyPr>
          <a:lstStyle>
            <a:lvl1pPr>
              <a:spcBef>
                <a:spcPts val="400"/>
              </a:spcBef>
            </a:lvl1pPr>
          </a:lstStyle>
          <a:p>
            <a:r>
              <a:t>Click to add heading</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arge image right+content">
    <p:bg>
      <p:bgPr>
        <a:solidFill>
          <a:srgbClr val="FFFFFF"/>
        </a:solidFill>
        <a:effectLst/>
      </p:bgPr>
    </p:bg>
    <p:spTree>
      <p:nvGrpSpPr>
        <p:cNvPr id="1" name=""/>
        <p:cNvGrpSpPr/>
        <p:nvPr/>
      </p:nvGrpSpPr>
      <p:grpSpPr>
        <a:xfrm>
          <a:off x="0" y="0"/>
          <a:ext cx="0" cy="0"/>
          <a:chOff x="0" y="0"/>
          <a:chExt cx="0" cy="0"/>
        </a:xfrm>
      </p:grpSpPr>
      <p:sp>
        <p:nvSpPr>
          <p:cNvPr id="37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37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37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375" name="Click to add title"/>
          <p:cNvSpPr txBox="1">
            <a:spLocks noGrp="1"/>
          </p:cNvSpPr>
          <p:nvPr>
            <p:ph type="title" hasCustomPrompt="1"/>
          </p:nvPr>
        </p:nvSpPr>
        <p:spPr>
          <a:xfrm>
            <a:off x="766762" y="682514"/>
            <a:ext cx="4572001" cy="532766"/>
          </a:xfrm>
          <a:prstGeom prst="rect">
            <a:avLst/>
          </a:prstGeom>
        </p:spPr>
        <p:txBody>
          <a:bodyPr>
            <a:normAutofit/>
          </a:bodyPr>
          <a:lstStyle/>
          <a:p>
            <a:r>
              <a:t>Click to add title</a:t>
            </a:r>
          </a:p>
        </p:txBody>
      </p:sp>
      <p:sp>
        <p:nvSpPr>
          <p:cNvPr id="376" name="Body Level One…"/>
          <p:cNvSpPr txBox="1">
            <a:spLocks noGrp="1"/>
          </p:cNvSpPr>
          <p:nvPr>
            <p:ph type="body" sz="half" idx="1" hasCustomPrompt="1"/>
          </p:nvPr>
        </p:nvSpPr>
        <p:spPr>
          <a:xfrm>
            <a:off x="766762" y="1527175"/>
            <a:ext cx="4567239" cy="4565652"/>
          </a:xfrm>
          <a:prstGeom prst="rect">
            <a:avLst/>
          </a:prstGeom>
        </p:spPr>
        <p:txBody>
          <a:bodyPr>
            <a:normAutofit/>
          </a:bodyPr>
          <a:lstStyle>
            <a:lvl2pPr marL="263525" indent="-263525">
              <a:buSzPct val="110000"/>
            </a:lvl2pPr>
            <a:lvl3pPr marL="566913" indent="-303388"/>
            <a:lvl4pPr marL="879872" indent="-343297">
              <a:buSzPct val="110000"/>
            </a:lvl4pPr>
            <a:lvl5pPr marL="1187677" indent="-376464">
              <a:buSzPct val="110000"/>
            </a:lvl5pPr>
          </a:lstStyle>
          <a:p>
            <a:r>
              <a:t>Click to add text or select icon to insert content.</a:t>
            </a:r>
          </a:p>
          <a:p>
            <a:pPr lvl="1"/>
            <a:endParaRPr/>
          </a:p>
          <a:p>
            <a:pPr lvl="2"/>
            <a:endParaRPr/>
          </a:p>
          <a:p>
            <a:pPr lvl="3"/>
            <a:endParaRPr/>
          </a:p>
          <a:p>
            <a:pPr lvl="4"/>
            <a:endParaRPr/>
          </a:p>
        </p:txBody>
      </p:sp>
      <p:sp>
        <p:nvSpPr>
          <p:cNvPr id="377" name="Picture Placeholder 20"/>
          <p:cNvSpPr>
            <a:spLocks noGrp="1"/>
          </p:cNvSpPr>
          <p:nvPr>
            <p:ph type="pic" sz="half" idx="21"/>
          </p:nvPr>
        </p:nvSpPr>
        <p:spPr>
          <a:xfrm>
            <a:off x="6096000" y="765176"/>
            <a:ext cx="5329240" cy="5327651"/>
          </a:xfrm>
          <a:prstGeom prst="rect">
            <a:avLst/>
          </a:prstGeom>
        </p:spPr>
        <p:txBody>
          <a:bodyPr lIns="91439" tIns="45719" rIns="91439" bIns="45719"/>
          <a:lstStyle/>
          <a:p>
            <a:endParaRP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Large title +right image">
    <p:bg>
      <p:bgPr>
        <a:solidFill>
          <a:srgbClr val="FFFFFF"/>
        </a:solidFill>
        <a:effectLst/>
      </p:bgPr>
    </p:bg>
    <p:spTree>
      <p:nvGrpSpPr>
        <p:cNvPr id="1" name=""/>
        <p:cNvGrpSpPr/>
        <p:nvPr/>
      </p:nvGrpSpPr>
      <p:grpSpPr>
        <a:xfrm>
          <a:off x="0" y="0"/>
          <a:ext cx="0" cy="0"/>
          <a:chOff x="0" y="0"/>
          <a:chExt cx="0" cy="0"/>
        </a:xfrm>
      </p:grpSpPr>
      <p:sp>
        <p:nvSpPr>
          <p:cNvPr id="385"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386"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387"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388" name="Click to add title"/>
          <p:cNvSpPr txBox="1">
            <a:spLocks noGrp="1"/>
          </p:cNvSpPr>
          <p:nvPr>
            <p:ph type="title" hasCustomPrompt="1"/>
          </p:nvPr>
        </p:nvSpPr>
        <p:spPr>
          <a:xfrm>
            <a:off x="766764" y="619402"/>
            <a:ext cx="4567238" cy="2508112"/>
          </a:xfrm>
          <a:prstGeom prst="rect">
            <a:avLst/>
          </a:prstGeom>
        </p:spPr>
        <p:txBody>
          <a:bodyPr>
            <a:normAutofit/>
          </a:bodyPr>
          <a:lstStyle>
            <a:lvl1pPr>
              <a:defRPr sz="4800"/>
            </a:lvl1pPr>
          </a:lstStyle>
          <a:p>
            <a:r>
              <a:t>Click to add title</a:t>
            </a:r>
          </a:p>
        </p:txBody>
      </p:sp>
      <p:sp>
        <p:nvSpPr>
          <p:cNvPr id="389" name="Body Level One…"/>
          <p:cNvSpPr txBox="1">
            <a:spLocks noGrp="1"/>
          </p:cNvSpPr>
          <p:nvPr>
            <p:ph type="body" sz="quarter" idx="1" hasCustomPrompt="1"/>
          </p:nvPr>
        </p:nvSpPr>
        <p:spPr>
          <a:xfrm>
            <a:off x="766764" y="3429000"/>
            <a:ext cx="4567238" cy="2663825"/>
          </a:xfrm>
          <a:prstGeom prst="rect">
            <a:avLst/>
          </a:prstGeom>
        </p:spPr>
        <p:txBody>
          <a:bodyPr>
            <a:normAutofit/>
          </a:bodyPr>
          <a:lstStyle>
            <a:lvl2pPr marL="263525" indent="-263525">
              <a:buSzPct val="110000"/>
            </a:lvl2pPr>
            <a:lvl3pPr marL="566913" indent="-303388"/>
            <a:lvl4pPr marL="879872" indent="-343297">
              <a:buSzPct val="110000"/>
            </a:lvl4pPr>
            <a:lvl5pPr marL="1187677" indent="-376464">
              <a:buSzPct val="110000"/>
            </a:lvl5pPr>
          </a:lstStyle>
          <a:p>
            <a:r>
              <a:t>Click to add text or select icon to insert content.</a:t>
            </a:r>
          </a:p>
          <a:p>
            <a:pPr lvl="1"/>
            <a:endParaRPr/>
          </a:p>
          <a:p>
            <a:pPr lvl="2"/>
            <a:endParaRPr/>
          </a:p>
          <a:p>
            <a:pPr lvl="3"/>
            <a:endParaRPr/>
          </a:p>
          <a:p>
            <a:pPr lvl="4"/>
            <a:endParaRPr/>
          </a:p>
        </p:txBody>
      </p:sp>
      <p:sp>
        <p:nvSpPr>
          <p:cNvPr id="390" name="Picture Placeholder 2"/>
          <p:cNvSpPr>
            <a:spLocks noGrp="1"/>
          </p:cNvSpPr>
          <p:nvPr>
            <p:ph type="pic" sz="half" idx="21"/>
          </p:nvPr>
        </p:nvSpPr>
        <p:spPr>
          <a:xfrm>
            <a:off x="6096000" y="765173"/>
            <a:ext cx="5329240" cy="5327653"/>
          </a:xfrm>
          <a:prstGeom prst="rect">
            <a:avLst/>
          </a:prstGeom>
        </p:spPr>
        <p:txBody>
          <a:bodyPr lIns="91439" tIns="45719" rIns="91439" bIns="45719"/>
          <a:lstStyle/>
          <a:p>
            <a:endParaRPr/>
          </a:p>
        </p:txBody>
      </p:sp>
      <p:sp>
        <p:nvSpPr>
          <p:cNvPr id="3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arge title+right graphic device">
    <p:bg>
      <p:bgPr>
        <a:solidFill>
          <a:srgbClr val="FFFFFF"/>
        </a:solidFill>
        <a:effectLst/>
      </p:bgPr>
    </p:bg>
    <p:spTree>
      <p:nvGrpSpPr>
        <p:cNvPr id="1" name=""/>
        <p:cNvGrpSpPr/>
        <p:nvPr/>
      </p:nvGrpSpPr>
      <p:grpSpPr>
        <a:xfrm>
          <a:off x="0" y="0"/>
          <a:ext cx="0" cy="0"/>
          <a:chOff x="0" y="0"/>
          <a:chExt cx="0" cy="0"/>
        </a:xfrm>
      </p:grpSpPr>
      <p:sp>
        <p:nvSpPr>
          <p:cNvPr id="398"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399"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400"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401" name="Click to add title"/>
          <p:cNvSpPr txBox="1">
            <a:spLocks noGrp="1"/>
          </p:cNvSpPr>
          <p:nvPr>
            <p:ph type="title" hasCustomPrompt="1"/>
          </p:nvPr>
        </p:nvSpPr>
        <p:spPr>
          <a:xfrm>
            <a:off x="767699" y="619402"/>
            <a:ext cx="4556778" cy="2508112"/>
          </a:xfrm>
          <a:prstGeom prst="rect">
            <a:avLst/>
          </a:prstGeom>
        </p:spPr>
        <p:txBody>
          <a:bodyPr>
            <a:normAutofit/>
          </a:bodyPr>
          <a:lstStyle>
            <a:lvl1pPr>
              <a:defRPr sz="4800"/>
            </a:lvl1pPr>
          </a:lstStyle>
          <a:p>
            <a:r>
              <a:t>Click to add title</a:t>
            </a:r>
          </a:p>
        </p:txBody>
      </p:sp>
      <p:sp>
        <p:nvSpPr>
          <p:cNvPr id="402" name="Body Level One…"/>
          <p:cNvSpPr txBox="1">
            <a:spLocks noGrp="1"/>
          </p:cNvSpPr>
          <p:nvPr>
            <p:ph type="body" sz="quarter" idx="1" hasCustomPrompt="1"/>
          </p:nvPr>
        </p:nvSpPr>
        <p:spPr>
          <a:xfrm>
            <a:off x="766762" y="3429000"/>
            <a:ext cx="4567239" cy="2663825"/>
          </a:xfrm>
          <a:prstGeom prst="rect">
            <a:avLst/>
          </a:prstGeom>
        </p:spPr>
        <p:txBody>
          <a:bodyPr>
            <a:normAutofit/>
          </a:bodyPr>
          <a:lstStyle>
            <a:lvl1pPr>
              <a:spcBef>
                <a:spcPts val="0"/>
              </a:spcBef>
            </a:lvl1pPr>
            <a:lvl2pPr marL="263525" indent="-263525">
              <a:spcBef>
                <a:spcPts val="0"/>
              </a:spcBef>
            </a:lvl2pPr>
            <a:lvl3pPr marL="566913" indent="-303388">
              <a:spcBef>
                <a:spcPts val="0"/>
              </a:spcBef>
            </a:lvl3pPr>
            <a:lvl4pPr marL="881062" indent="-349250">
              <a:spcBef>
                <a:spcPts val="0"/>
              </a:spcBef>
            </a:lvl4pPr>
            <a:lvl5pPr marL="1187677" indent="-376464">
              <a:spcBef>
                <a:spcPts val="0"/>
              </a:spcBef>
            </a:lvl5pPr>
          </a:lstStyle>
          <a:p>
            <a:r>
              <a:t>Click to add text or select icon to insert content.</a:t>
            </a:r>
          </a:p>
          <a:p>
            <a:pPr lvl="1"/>
            <a:endParaRPr/>
          </a:p>
          <a:p>
            <a:pPr lvl="2"/>
            <a:endParaRPr/>
          </a:p>
          <a:p>
            <a:pPr lvl="3"/>
            <a:endParaRPr/>
          </a:p>
          <a:p>
            <a:pPr lvl="4"/>
            <a:endParaRPr/>
          </a:p>
        </p:txBody>
      </p:sp>
      <p:sp>
        <p:nvSpPr>
          <p:cNvPr id="403" name="Picture placeholder 8"/>
          <p:cNvSpPr>
            <a:spLocks noGrp="1"/>
          </p:cNvSpPr>
          <p:nvPr>
            <p:ph type="pic" sz="half" idx="21"/>
          </p:nvPr>
        </p:nvSpPr>
        <p:spPr>
          <a:xfrm>
            <a:off x="6096000" y="765175"/>
            <a:ext cx="5332037" cy="5332039"/>
          </a:xfrm>
          <a:prstGeom prst="rect">
            <a:avLst/>
          </a:prstGeom>
        </p:spPr>
        <p:txBody>
          <a:bodyPr lIns="91439" tIns="45719" rIns="91439" bIns="45719"/>
          <a:lstStyle/>
          <a:p>
            <a:endParaRPr/>
          </a:p>
        </p:txBody>
      </p:sp>
      <p:sp>
        <p:nvSpPr>
          <p:cNvPr id="4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arge image left+content">
    <p:bg>
      <p:bgPr>
        <a:solidFill>
          <a:srgbClr val="FFFFFF"/>
        </a:solidFill>
        <a:effectLst/>
      </p:bgPr>
    </p:bg>
    <p:spTree>
      <p:nvGrpSpPr>
        <p:cNvPr id="1" name=""/>
        <p:cNvGrpSpPr/>
        <p:nvPr/>
      </p:nvGrpSpPr>
      <p:grpSpPr>
        <a:xfrm>
          <a:off x="0" y="0"/>
          <a:ext cx="0" cy="0"/>
          <a:chOff x="0" y="0"/>
          <a:chExt cx="0" cy="0"/>
        </a:xfrm>
      </p:grpSpPr>
      <p:sp>
        <p:nvSpPr>
          <p:cNvPr id="411"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412"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413"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414" name="Click to add title"/>
          <p:cNvSpPr txBox="1">
            <a:spLocks noGrp="1"/>
          </p:cNvSpPr>
          <p:nvPr>
            <p:ph type="title" hasCustomPrompt="1"/>
          </p:nvPr>
        </p:nvSpPr>
        <p:spPr>
          <a:xfrm>
            <a:off x="6858000" y="684000"/>
            <a:ext cx="4568024" cy="530352"/>
          </a:xfrm>
          <a:prstGeom prst="rect">
            <a:avLst/>
          </a:prstGeom>
        </p:spPr>
        <p:txBody>
          <a:bodyPr>
            <a:normAutofit/>
          </a:bodyPr>
          <a:lstStyle/>
          <a:p>
            <a:r>
              <a:t>Click to add title</a:t>
            </a:r>
          </a:p>
        </p:txBody>
      </p:sp>
      <p:sp>
        <p:nvSpPr>
          <p:cNvPr id="415" name="Picture Placeholder 2"/>
          <p:cNvSpPr>
            <a:spLocks noGrp="1"/>
          </p:cNvSpPr>
          <p:nvPr>
            <p:ph type="pic" sz="half" idx="21"/>
          </p:nvPr>
        </p:nvSpPr>
        <p:spPr>
          <a:xfrm>
            <a:off x="766762" y="765175"/>
            <a:ext cx="5329239" cy="5327650"/>
          </a:xfrm>
          <a:prstGeom prst="rect">
            <a:avLst/>
          </a:prstGeom>
        </p:spPr>
        <p:txBody>
          <a:bodyPr lIns="91439" tIns="45719" rIns="91439" bIns="45719"/>
          <a:lstStyle/>
          <a:p>
            <a:endParaRPr/>
          </a:p>
        </p:txBody>
      </p:sp>
      <p:sp>
        <p:nvSpPr>
          <p:cNvPr id="416" name="Body Level One…"/>
          <p:cNvSpPr txBox="1">
            <a:spLocks noGrp="1"/>
          </p:cNvSpPr>
          <p:nvPr>
            <p:ph type="body" sz="half" idx="1" hasCustomPrompt="1"/>
          </p:nvPr>
        </p:nvSpPr>
        <p:spPr>
          <a:xfrm>
            <a:off x="6858000" y="1527175"/>
            <a:ext cx="4566107" cy="4565650"/>
          </a:xfrm>
          <a:prstGeom prst="rect">
            <a:avLst/>
          </a:prstGeom>
        </p:spPr>
        <p:txBody>
          <a:bodyPr>
            <a:normAutofit/>
          </a:bodyPr>
          <a:lstStyle>
            <a:lvl2pPr marL="263525" indent="-263525">
              <a:buSzPct val="110000"/>
            </a:lvl2pPr>
            <a:lvl3pPr marL="566913" indent="-303388"/>
            <a:lvl4pPr marL="879872" indent="-343297">
              <a:buSzPct val="110000"/>
            </a:lvl4pPr>
            <a:lvl5pPr marL="1187677" indent="-376464">
              <a:buSzPct val="110000"/>
            </a:lvl5pPr>
          </a:lstStyle>
          <a:p>
            <a:r>
              <a:t>Click to add text or select icon to insert content.</a:t>
            </a:r>
          </a:p>
          <a:p>
            <a:pPr lvl="1"/>
            <a:endParaRPr/>
          </a:p>
          <a:p>
            <a:pPr lvl="2"/>
            <a:endParaRPr/>
          </a:p>
          <a:p>
            <a:pPr lvl="3"/>
            <a:endParaRPr/>
          </a:p>
          <a:p>
            <a:pPr lvl="4"/>
            <a:endParaRPr/>
          </a:p>
        </p:txBody>
      </p:sp>
      <p:sp>
        <p:nvSpPr>
          <p:cNvPr id="4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Large title +left image">
    <p:bg>
      <p:bgPr>
        <a:solidFill>
          <a:srgbClr val="FFFFFF"/>
        </a:solidFill>
        <a:effectLst/>
      </p:bgPr>
    </p:bg>
    <p:spTree>
      <p:nvGrpSpPr>
        <p:cNvPr id="1" name=""/>
        <p:cNvGrpSpPr/>
        <p:nvPr/>
      </p:nvGrpSpPr>
      <p:grpSpPr>
        <a:xfrm>
          <a:off x="0" y="0"/>
          <a:ext cx="0" cy="0"/>
          <a:chOff x="0" y="0"/>
          <a:chExt cx="0" cy="0"/>
        </a:xfrm>
      </p:grpSpPr>
      <p:sp>
        <p:nvSpPr>
          <p:cNvPr id="42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42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42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427" name="Click to add title"/>
          <p:cNvSpPr txBox="1">
            <a:spLocks noGrp="1"/>
          </p:cNvSpPr>
          <p:nvPr>
            <p:ph type="title" hasCustomPrompt="1"/>
          </p:nvPr>
        </p:nvSpPr>
        <p:spPr>
          <a:xfrm>
            <a:off x="6858000" y="621791"/>
            <a:ext cx="4567239" cy="2511383"/>
          </a:xfrm>
          <a:prstGeom prst="rect">
            <a:avLst/>
          </a:prstGeom>
        </p:spPr>
        <p:txBody>
          <a:bodyPr>
            <a:normAutofit/>
          </a:bodyPr>
          <a:lstStyle>
            <a:lvl1pPr>
              <a:defRPr sz="4800"/>
            </a:lvl1pPr>
          </a:lstStyle>
          <a:p>
            <a:r>
              <a:t>Click to add title</a:t>
            </a:r>
          </a:p>
        </p:txBody>
      </p:sp>
      <p:sp>
        <p:nvSpPr>
          <p:cNvPr id="428" name="Picture Placeholder 2"/>
          <p:cNvSpPr>
            <a:spLocks noGrp="1"/>
          </p:cNvSpPr>
          <p:nvPr>
            <p:ph type="pic" sz="half" idx="21"/>
          </p:nvPr>
        </p:nvSpPr>
        <p:spPr>
          <a:xfrm>
            <a:off x="766762" y="765175"/>
            <a:ext cx="5329239" cy="5327650"/>
          </a:xfrm>
          <a:prstGeom prst="rect">
            <a:avLst/>
          </a:prstGeom>
        </p:spPr>
        <p:txBody>
          <a:bodyPr lIns="91439" tIns="45719" rIns="91439" bIns="45719"/>
          <a:lstStyle/>
          <a:p>
            <a:endParaRPr/>
          </a:p>
        </p:txBody>
      </p:sp>
      <p:sp>
        <p:nvSpPr>
          <p:cNvPr id="429" name="Body Level One…"/>
          <p:cNvSpPr txBox="1">
            <a:spLocks noGrp="1"/>
          </p:cNvSpPr>
          <p:nvPr>
            <p:ph type="body" sz="quarter" idx="1" hasCustomPrompt="1"/>
          </p:nvPr>
        </p:nvSpPr>
        <p:spPr>
          <a:xfrm>
            <a:off x="6858000" y="3429000"/>
            <a:ext cx="4567239" cy="2660905"/>
          </a:xfrm>
          <a:prstGeom prst="rect">
            <a:avLst/>
          </a:prstGeom>
        </p:spPr>
        <p:txBody>
          <a:bodyPr>
            <a:normAutofit/>
          </a:bodyPr>
          <a:lstStyle>
            <a:lvl2pPr marL="263525" indent="-263525">
              <a:buSzPct val="110000"/>
            </a:lvl2pPr>
            <a:lvl3pPr marL="566913" indent="-303388"/>
            <a:lvl4pPr marL="879872" indent="-343297">
              <a:buSzPct val="110000"/>
            </a:lvl4pPr>
            <a:lvl5pPr marL="1187677" indent="-376464">
              <a:buSzPct val="110000"/>
            </a:lvl5pPr>
          </a:lstStyle>
          <a:p>
            <a:r>
              <a:t>Click to add text or select icon to insert content.</a:t>
            </a:r>
          </a:p>
          <a:p>
            <a:pPr lvl="1"/>
            <a:endParaRPr/>
          </a:p>
          <a:p>
            <a:pPr lvl="2"/>
            <a:endParaRPr/>
          </a:p>
          <a:p>
            <a:pPr lvl="3"/>
            <a:endParaRPr/>
          </a:p>
          <a:p>
            <a:pPr lvl="4"/>
            <a:endParaRPr/>
          </a:p>
        </p:txBody>
      </p:sp>
      <p:sp>
        <p:nvSpPr>
          <p:cNvPr id="4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  Layout 2A">
    <p:bg>
      <p:bgPr>
        <a:solidFill>
          <a:srgbClr val="FFFFFF"/>
        </a:solidFill>
        <a:effectLst/>
      </p:bgPr>
    </p:bg>
    <p:spTree>
      <p:nvGrpSpPr>
        <p:cNvPr id="1" name=""/>
        <p:cNvGrpSpPr/>
        <p:nvPr/>
      </p:nvGrpSpPr>
      <p:grpSpPr>
        <a:xfrm>
          <a:off x="0" y="0"/>
          <a:ext cx="0" cy="0"/>
          <a:chOff x="0" y="0"/>
          <a:chExt cx="0" cy="0"/>
        </a:xfrm>
      </p:grpSpPr>
      <p:sp>
        <p:nvSpPr>
          <p:cNvPr id="39"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40"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41"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42" name="Title slide Click to add title"/>
          <p:cNvSpPr txBox="1">
            <a:spLocks noGrp="1"/>
          </p:cNvSpPr>
          <p:nvPr>
            <p:ph type="title" hasCustomPrompt="1"/>
          </p:nvPr>
        </p:nvSpPr>
        <p:spPr>
          <a:xfrm>
            <a:off x="768095" y="615620"/>
            <a:ext cx="4672586" cy="2907794"/>
          </a:xfrm>
          <a:prstGeom prst="rect">
            <a:avLst/>
          </a:prstGeom>
        </p:spPr>
        <p:txBody>
          <a:bodyPr>
            <a:normAutofit/>
          </a:bodyPr>
          <a:lstStyle>
            <a:lvl1pPr>
              <a:defRPr sz="4800"/>
            </a:lvl1pPr>
          </a:lstStyle>
          <a:p>
            <a:r>
              <a:t>Title slide Click to add title</a:t>
            </a:r>
          </a:p>
        </p:txBody>
      </p:sp>
      <p:sp>
        <p:nvSpPr>
          <p:cNvPr id="43" name="Body Level One…"/>
          <p:cNvSpPr txBox="1">
            <a:spLocks noGrp="1"/>
          </p:cNvSpPr>
          <p:nvPr>
            <p:ph type="body" sz="quarter" idx="1" hasCustomPrompt="1"/>
          </p:nvPr>
        </p:nvSpPr>
        <p:spPr>
          <a:xfrm>
            <a:off x="766762" y="4173804"/>
            <a:ext cx="4698712" cy="765271"/>
          </a:xfrm>
          <a:prstGeom prst="rect">
            <a:avLst/>
          </a:prstGeom>
        </p:spPr>
        <p:txBody>
          <a:bodyPr anchor="b">
            <a:normAutofit/>
          </a:bodyPr>
          <a:lstStyle>
            <a:lvl1pPr>
              <a:defRPr sz="2200"/>
            </a:lvl1pPr>
            <a:lvl2pPr marL="253206" indent="-253206">
              <a:defRPr sz="2200"/>
            </a:lvl2pPr>
            <a:lvl3pPr marL="626886" indent="-287161">
              <a:defRPr sz="2200"/>
            </a:lvl3pPr>
            <a:lvl4pPr marL="889595" indent="-316508">
              <a:defRPr sz="2200"/>
            </a:lvl4pPr>
            <a:lvl5pPr marL="1152525" indent="-349250">
              <a:defRPr sz="2200"/>
            </a:lvl5pPr>
          </a:lstStyle>
          <a:p>
            <a:r>
              <a:t>Name, roleDate</a:t>
            </a:r>
          </a:p>
          <a:p>
            <a:pPr lvl="1"/>
            <a:endParaRPr/>
          </a:p>
          <a:p>
            <a:pPr lvl="2"/>
            <a:endParaRPr/>
          </a:p>
          <a:p>
            <a:pPr lvl="3"/>
            <a:endParaRPr/>
          </a:p>
          <a:p>
            <a:pPr lvl="4"/>
            <a:endParaRPr/>
          </a:p>
        </p:txBody>
      </p:sp>
      <p:sp>
        <p:nvSpPr>
          <p:cNvPr id="44" name="Freeform 13"/>
          <p:cNvSpPr/>
          <p:nvPr/>
        </p:nvSpPr>
        <p:spPr>
          <a:xfrm rot="16200000">
            <a:off x="6096000" y="773449"/>
            <a:ext cx="5329240" cy="53292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0"/>
                </a:lnTo>
                <a:lnTo>
                  <a:pt x="12970" y="12970"/>
                </a:lnTo>
                <a:lnTo>
                  <a:pt x="12970" y="0"/>
                </a:lnTo>
                <a:lnTo>
                  <a:pt x="21600" y="0"/>
                </a:lnTo>
                <a:lnTo>
                  <a:pt x="21600" y="21600"/>
                </a:lnTo>
                <a:lnTo>
                  <a:pt x="12970" y="21600"/>
                </a:lnTo>
                <a:close/>
              </a:path>
            </a:pathLst>
          </a:custGeom>
          <a:gradFill>
            <a:gsLst>
              <a:gs pos="0">
                <a:schemeClr val="accent4"/>
              </a:gs>
              <a:gs pos="60000">
                <a:srgbClr val="A82465"/>
              </a:gs>
              <a:gs pos="100000">
                <a:schemeClr val="accent1"/>
              </a:gs>
            </a:gsLst>
          </a:gradFill>
          <a:ln w="12700">
            <a:miter lim="400000"/>
          </a:ln>
        </p:spPr>
        <p:txBody>
          <a:bodyPr lIns="0" tIns="0" rIns="0" bIns="0" anchor="ctr"/>
          <a:lstStyle/>
          <a:p>
            <a:pPr algn="ctr">
              <a:defRPr sz="1600" b="1">
                <a:solidFill>
                  <a:srgbClr val="FFFFFF"/>
                </a:solidFill>
              </a:defRPr>
            </a:pPr>
            <a:endParaRPr/>
          </a:p>
        </p:txBody>
      </p:sp>
      <p:sp>
        <p:nvSpPr>
          <p:cNvPr id="45" name="TextBox 8"/>
          <p:cNvSpPr/>
          <p:nvPr/>
        </p:nvSpPr>
        <p:spPr>
          <a:xfrm>
            <a:off x="11163033" y="6345144"/>
            <a:ext cx="365761" cy="182881"/>
          </a:xfrm>
          <a:prstGeom prst="rect">
            <a:avLst/>
          </a:prstGeom>
          <a:solidFill>
            <a:srgbClr val="FFFFFF"/>
          </a:solidFill>
          <a:ln w="12700">
            <a:miter lim="400000"/>
          </a:ln>
        </p:spPr>
        <p:txBody>
          <a:bodyPr lIns="0" tIns="0" rIns="0" bIns="0"/>
          <a:lstStyle/>
          <a:p>
            <a:pPr>
              <a:lnSpc>
                <a:spcPct val="80000"/>
              </a:lnSpc>
            </a:pPr>
            <a:endParaRPr/>
          </a:p>
        </p:txBody>
      </p:sp>
      <p:sp>
        <p:nvSpPr>
          <p:cNvPr id="46" name="Slide Number"/>
          <p:cNvSpPr txBox="1">
            <a:spLocks noGrp="1"/>
          </p:cNvSpPr>
          <p:nvPr>
            <p:ph type="sldNum" sz="quarter" idx="2"/>
          </p:nvPr>
        </p:nvSpPr>
        <p:spPr>
          <a:xfrm>
            <a:off x="11284857" y="6931152"/>
            <a:ext cx="139838" cy="127001"/>
          </a:xfrm>
          <a:prstGeom prst="rect">
            <a:avLst/>
          </a:prstGeom>
        </p:spPr>
        <p:txBody>
          <a:bodyPr/>
          <a:lstStyle/>
          <a:p>
            <a:fld id="{86CB4B4D-7CA3-9044-876B-883B54F8677D}" type="slidenum">
              <a:t>‹#›</a:t>
            </a:fld>
            <a:endParaRPr/>
          </a:p>
        </p:txBody>
      </p:sp>
      <p:pic>
        <p:nvPicPr>
          <p:cNvPr id="47" name="CGI logo" descr="CGI logo"/>
          <p:cNvPicPr>
            <a:picLocks noChangeAspect="1"/>
          </p:cNvPicPr>
          <p:nvPr/>
        </p:nvPicPr>
        <p:blipFill>
          <a:blip r:embed="rId2"/>
          <a:stretch>
            <a:fillRect/>
          </a:stretch>
        </p:blipFill>
        <p:spPr>
          <a:xfrm>
            <a:off x="767133" y="5372172"/>
            <a:ext cx="1548657" cy="720654"/>
          </a:xfrm>
          <a:prstGeom prst="rect">
            <a:avLst/>
          </a:prstGeom>
          <a:ln w="12700">
            <a:miter lim="400000"/>
          </a:ln>
        </p:spPr>
      </p:pic>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arge graphic device left+content">
    <p:bg>
      <p:bgPr>
        <a:solidFill>
          <a:srgbClr val="FFFFFF"/>
        </a:solidFill>
        <a:effectLst/>
      </p:bgPr>
    </p:bg>
    <p:spTree>
      <p:nvGrpSpPr>
        <p:cNvPr id="1" name=""/>
        <p:cNvGrpSpPr/>
        <p:nvPr/>
      </p:nvGrpSpPr>
      <p:grpSpPr>
        <a:xfrm>
          <a:off x="0" y="0"/>
          <a:ext cx="0" cy="0"/>
          <a:chOff x="0" y="0"/>
          <a:chExt cx="0" cy="0"/>
        </a:xfrm>
      </p:grpSpPr>
      <p:sp>
        <p:nvSpPr>
          <p:cNvPr id="437"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438"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439"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440" name="Click to add title"/>
          <p:cNvSpPr txBox="1">
            <a:spLocks noGrp="1"/>
          </p:cNvSpPr>
          <p:nvPr>
            <p:ph type="title" hasCustomPrompt="1"/>
          </p:nvPr>
        </p:nvSpPr>
        <p:spPr>
          <a:xfrm>
            <a:off x="6858000" y="621791"/>
            <a:ext cx="4572000" cy="2514601"/>
          </a:xfrm>
          <a:prstGeom prst="rect">
            <a:avLst/>
          </a:prstGeom>
        </p:spPr>
        <p:txBody>
          <a:bodyPr>
            <a:normAutofit/>
          </a:bodyPr>
          <a:lstStyle>
            <a:lvl1pPr>
              <a:defRPr sz="4800"/>
            </a:lvl1pPr>
          </a:lstStyle>
          <a:p>
            <a:r>
              <a:t>Click to add title</a:t>
            </a:r>
          </a:p>
        </p:txBody>
      </p:sp>
      <p:sp>
        <p:nvSpPr>
          <p:cNvPr id="441" name="Picture placeholder 8"/>
          <p:cNvSpPr>
            <a:spLocks noGrp="1"/>
          </p:cNvSpPr>
          <p:nvPr>
            <p:ph type="pic" sz="half" idx="21"/>
          </p:nvPr>
        </p:nvSpPr>
        <p:spPr>
          <a:xfrm>
            <a:off x="768095" y="765175"/>
            <a:ext cx="5332038" cy="5332039"/>
          </a:xfrm>
          <a:prstGeom prst="rect">
            <a:avLst/>
          </a:prstGeom>
        </p:spPr>
        <p:txBody>
          <a:bodyPr lIns="91439" tIns="45719" rIns="91439" bIns="45719"/>
          <a:lstStyle/>
          <a:p>
            <a:endParaRPr/>
          </a:p>
        </p:txBody>
      </p:sp>
      <p:sp>
        <p:nvSpPr>
          <p:cNvPr id="442" name="Body Level One…"/>
          <p:cNvSpPr txBox="1">
            <a:spLocks noGrp="1"/>
          </p:cNvSpPr>
          <p:nvPr>
            <p:ph type="body" sz="quarter" idx="1" hasCustomPrompt="1"/>
          </p:nvPr>
        </p:nvSpPr>
        <p:spPr>
          <a:xfrm>
            <a:off x="6858002" y="3429000"/>
            <a:ext cx="4567238" cy="2660905"/>
          </a:xfrm>
          <a:prstGeom prst="rect">
            <a:avLst/>
          </a:prstGeom>
        </p:spPr>
        <p:txBody>
          <a:bodyPr>
            <a:normAutofit/>
          </a:bodyPr>
          <a:lstStyle>
            <a:lvl1pPr>
              <a:spcBef>
                <a:spcPts val="0"/>
              </a:spcBef>
            </a:lvl1pPr>
            <a:lvl2pPr marL="263525" indent="-263525">
              <a:spcBef>
                <a:spcPts val="0"/>
              </a:spcBef>
            </a:lvl2pPr>
            <a:lvl3pPr marL="566913" indent="-303388">
              <a:spcBef>
                <a:spcPts val="0"/>
              </a:spcBef>
            </a:lvl3pPr>
            <a:lvl4pPr marL="881062" indent="-349250">
              <a:spcBef>
                <a:spcPts val="0"/>
              </a:spcBef>
            </a:lvl4pPr>
            <a:lvl5pPr marL="1187677" indent="-376464">
              <a:spcBef>
                <a:spcPts val="0"/>
              </a:spcBef>
            </a:lvl5pPr>
          </a:lstStyle>
          <a:p>
            <a:r>
              <a:t>Click to add text or select icon to insert content.</a:t>
            </a:r>
          </a:p>
          <a:p>
            <a:pPr lvl="1"/>
            <a:endParaRPr/>
          </a:p>
          <a:p>
            <a:pPr lvl="2"/>
            <a:endParaRPr/>
          </a:p>
          <a:p>
            <a:pPr lvl="3"/>
            <a:endParaRPr/>
          </a:p>
          <a:p>
            <a:pPr lvl="4"/>
            <a:endParaRPr/>
          </a:p>
        </p:txBody>
      </p:sp>
      <p:sp>
        <p:nvSpPr>
          <p:cNvPr id="4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Computer + editable screen">
    <p:bg>
      <p:bgPr>
        <a:solidFill>
          <a:srgbClr val="FFFFFF"/>
        </a:solidFill>
        <a:effectLst/>
      </p:bgPr>
    </p:bg>
    <p:spTree>
      <p:nvGrpSpPr>
        <p:cNvPr id="1" name=""/>
        <p:cNvGrpSpPr/>
        <p:nvPr/>
      </p:nvGrpSpPr>
      <p:grpSpPr>
        <a:xfrm>
          <a:off x="0" y="0"/>
          <a:ext cx="0" cy="0"/>
          <a:chOff x="0" y="0"/>
          <a:chExt cx="0" cy="0"/>
        </a:xfrm>
      </p:grpSpPr>
      <p:sp>
        <p:nvSpPr>
          <p:cNvPr id="450"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451"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452"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453" name="Content slide with editable computer screen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editable computer screen – click to add title</a:t>
            </a:r>
          </a:p>
        </p:txBody>
      </p:sp>
      <p:pic>
        <p:nvPicPr>
          <p:cNvPr id="454" name="Picture 3" descr="Picture 3"/>
          <p:cNvPicPr>
            <a:picLocks noChangeAspect="1"/>
          </p:cNvPicPr>
          <p:nvPr/>
        </p:nvPicPr>
        <p:blipFill>
          <a:blip r:embed="rId2"/>
          <a:stretch>
            <a:fillRect/>
          </a:stretch>
        </p:blipFill>
        <p:spPr>
          <a:xfrm>
            <a:off x="6020544" y="1594917"/>
            <a:ext cx="5404150" cy="4580570"/>
          </a:xfrm>
          <a:prstGeom prst="rect">
            <a:avLst/>
          </a:prstGeom>
          <a:ln w="12700">
            <a:miter lim="400000"/>
          </a:ln>
        </p:spPr>
      </p:pic>
      <p:sp>
        <p:nvSpPr>
          <p:cNvPr id="4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6" name="Picture Placeholder 6"/>
          <p:cNvSpPr>
            <a:spLocks noGrp="1"/>
          </p:cNvSpPr>
          <p:nvPr>
            <p:ph type="pic" sz="quarter" idx="21"/>
          </p:nvPr>
        </p:nvSpPr>
        <p:spPr>
          <a:xfrm>
            <a:off x="6199632" y="1783079"/>
            <a:ext cx="5038345" cy="2907794"/>
          </a:xfrm>
          <a:prstGeom prst="rect">
            <a:avLst/>
          </a:prstGeom>
        </p:spPr>
        <p:txBody>
          <a:bodyPr lIns="91439" tIns="45719" rIns="91439" bIns="45719"/>
          <a:lstStyle/>
          <a:p>
            <a:endParaRPr/>
          </a:p>
        </p:txBody>
      </p:sp>
      <p:sp>
        <p:nvSpPr>
          <p:cNvPr id="457" name="Body Level One…"/>
          <p:cNvSpPr txBox="1">
            <a:spLocks noGrp="1"/>
          </p:cNvSpPr>
          <p:nvPr>
            <p:ph type="body" sz="half" idx="1" hasCustomPrompt="1"/>
          </p:nvPr>
        </p:nvSpPr>
        <p:spPr>
          <a:xfrm>
            <a:off x="765736" y="1767176"/>
            <a:ext cx="4568264" cy="4325650"/>
          </a:xfrm>
          <a:prstGeom prst="rect">
            <a:avLst/>
          </a:prstGeom>
        </p:spPr>
        <p:txBody>
          <a:bodyPr>
            <a:normAutofit/>
          </a:bodyPr>
          <a:lstStyle>
            <a:lvl1pPr>
              <a:spcBef>
                <a:spcPts val="0"/>
              </a:spcBef>
            </a:lvl1pPr>
            <a:lvl2pPr marL="263525" indent="-263525">
              <a:spcBef>
                <a:spcPts val="0"/>
              </a:spcBef>
            </a:lvl2pPr>
            <a:lvl3pPr marL="566913" indent="-303388">
              <a:spcBef>
                <a:spcPts val="0"/>
              </a:spcBef>
            </a:lvl3pPr>
            <a:lvl4pPr marL="881062" indent="-349250">
              <a:spcBef>
                <a:spcPts val="0"/>
              </a:spcBef>
            </a:lvl4pPr>
            <a:lvl5pPr marL="1187677" indent="-376464">
              <a:spcBef>
                <a:spcPts val="0"/>
              </a:spcBef>
            </a:lvl5pPr>
          </a:lstStyle>
          <a:p>
            <a:r>
              <a:t>Click to add text or select icon to insert content.</a:t>
            </a:r>
          </a:p>
          <a:p>
            <a:pPr lvl="1"/>
            <a:endParaRPr/>
          </a:p>
          <a:p>
            <a:pPr lvl="2"/>
            <a:endParaRPr/>
          </a:p>
          <a:p>
            <a:pPr lvl="3"/>
            <a:endParaRPr/>
          </a:p>
          <a:p>
            <a:pPr lvl="4"/>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Laptop + editable screen">
    <p:bg>
      <p:bgPr>
        <a:solidFill>
          <a:srgbClr val="FFFFFF"/>
        </a:solidFill>
        <a:effectLst/>
      </p:bgPr>
    </p:bg>
    <p:spTree>
      <p:nvGrpSpPr>
        <p:cNvPr id="1" name=""/>
        <p:cNvGrpSpPr/>
        <p:nvPr/>
      </p:nvGrpSpPr>
      <p:grpSpPr>
        <a:xfrm>
          <a:off x="0" y="0"/>
          <a:ext cx="0" cy="0"/>
          <a:chOff x="0" y="0"/>
          <a:chExt cx="0" cy="0"/>
        </a:xfrm>
      </p:grpSpPr>
      <p:sp>
        <p:nvSpPr>
          <p:cNvPr id="46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46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46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467" name="Content slide with editable laptop screen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editable laptop screen – click to add title</a:t>
            </a:r>
          </a:p>
        </p:txBody>
      </p:sp>
      <p:sp>
        <p:nvSpPr>
          <p:cNvPr id="468" name="Body Level One…"/>
          <p:cNvSpPr txBox="1">
            <a:spLocks noGrp="1"/>
          </p:cNvSpPr>
          <p:nvPr>
            <p:ph type="body" sz="half" idx="1" hasCustomPrompt="1"/>
          </p:nvPr>
        </p:nvSpPr>
        <p:spPr>
          <a:xfrm>
            <a:off x="765736" y="1767176"/>
            <a:ext cx="4568264" cy="4325650"/>
          </a:xfrm>
          <a:prstGeom prst="rect">
            <a:avLst/>
          </a:prstGeom>
        </p:spPr>
        <p:txBody>
          <a:bodyPr>
            <a:normAutofit/>
          </a:bodyPr>
          <a:lstStyle>
            <a:lvl1pPr>
              <a:spcBef>
                <a:spcPts val="0"/>
              </a:spcBef>
            </a:lvl1pPr>
            <a:lvl2pPr marL="263525" indent="-263525">
              <a:spcBef>
                <a:spcPts val="0"/>
              </a:spcBef>
            </a:lvl2pPr>
            <a:lvl3pPr marL="566913" indent="-303388">
              <a:spcBef>
                <a:spcPts val="0"/>
              </a:spcBef>
            </a:lvl3pPr>
            <a:lvl4pPr marL="881062" indent="-349250">
              <a:spcBef>
                <a:spcPts val="0"/>
              </a:spcBef>
            </a:lvl4pPr>
            <a:lvl5pPr marL="1187677" indent="-376464">
              <a:spcBef>
                <a:spcPts val="0"/>
              </a:spcBef>
            </a:lvl5pPr>
          </a:lstStyle>
          <a:p>
            <a:r>
              <a:t>Click to add text or select icon to insert content.</a:t>
            </a:r>
          </a:p>
          <a:p>
            <a:pPr lvl="1"/>
            <a:endParaRPr/>
          </a:p>
          <a:p>
            <a:pPr lvl="2"/>
            <a:endParaRPr/>
          </a:p>
          <a:p>
            <a:pPr lvl="3"/>
            <a:endParaRPr/>
          </a:p>
          <a:p>
            <a:pPr lvl="4"/>
            <a:endParaRPr/>
          </a:p>
        </p:txBody>
      </p:sp>
      <p:pic>
        <p:nvPicPr>
          <p:cNvPr id="469" name="Laptop" descr="Laptop"/>
          <p:cNvPicPr>
            <a:picLocks noChangeAspect="1"/>
          </p:cNvPicPr>
          <p:nvPr/>
        </p:nvPicPr>
        <p:blipFill>
          <a:blip r:embed="rId2"/>
          <a:stretch>
            <a:fillRect/>
          </a:stretch>
        </p:blipFill>
        <p:spPr>
          <a:xfrm>
            <a:off x="5278170" y="1532673"/>
            <a:ext cx="6913830" cy="4413038"/>
          </a:xfrm>
          <a:prstGeom prst="rect">
            <a:avLst/>
          </a:prstGeom>
          <a:ln w="12700">
            <a:miter lim="400000"/>
          </a:ln>
        </p:spPr>
      </p:pic>
      <p:sp>
        <p:nvSpPr>
          <p:cNvPr id="470" name="Picture Placeholder 2"/>
          <p:cNvSpPr>
            <a:spLocks noGrp="1"/>
          </p:cNvSpPr>
          <p:nvPr>
            <p:ph type="pic" sz="half" idx="21"/>
          </p:nvPr>
        </p:nvSpPr>
        <p:spPr>
          <a:xfrm>
            <a:off x="6629400" y="1767176"/>
            <a:ext cx="5562600" cy="3607904"/>
          </a:xfrm>
          <a:prstGeom prst="rect">
            <a:avLst/>
          </a:prstGeom>
        </p:spPr>
        <p:txBody>
          <a:bodyPr lIns="91439" tIns="45719" rIns="91439" bIns="45719"/>
          <a:lstStyle/>
          <a:p>
            <a:endParaRPr/>
          </a:p>
        </p:txBody>
      </p:sp>
      <p:sp>
        <p:nvSpPr>
          <p:cNvPr id="4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ablet + editable screen">
    <p:bg>
      <p:bgPr>
        <a:solidFill>
          <a:srgbClr val="FFFFFF"/>
        </a:solidFill>
        <a:effectLst/>
      </p:bgPr>
    </p:bg>
    <p:spTree>
      <p:nvGrpSpPr>
        <p:cNvPr id="1" name=""/>
        <p:cNvGrpSpPr/>
        <p:nvPr/>
      </p:nvGrpSpPr>
      <p:grpSpPr>
        <a:xfrm>
          <a:off x="0" y="0"/>
          <a:ext cx="0" cy="0"/>
          <a:chOff x="0" y="0"/>
          <a:chExt cx="0" cy="0"/>
        </a:xfrm>
      </p:grpSpPr>
      <p:sp>
        <p:nvSpPr>
          <p:cNvPr id="478"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479"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480"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481" name="Content slide with editable tablet screen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editable tablet screen – click to add title</a:t>
            </a:r>
          </a:p>
        </p:txBody>
      </p:sp>
      <p:pic>
        <p:nvPicPr>
          <p:cNvPr id="482" name="Picture 3" descr="Picture 3"/>
          <p:cNvPicPr>
            <a:picLocks noChangeAspect="1"/>
          </p:cNvPicPr>
          <p:nvPr/>
        </p:nvPicPr>
        <p:blipFill>
          <a:blip r:embed="rId2"/>
          <a:stretch>
            <a:fillRect/>
          </a:stretch>
        </p:blipFill>
        <p:spPr>
          <a:xfrm>
            <a:off x="6444053" y="1578393"/>
            <a:ext cx="4075071" cy="4642815"/>
          </a:xfrm>
          <a:prstGeom prst="rect">
            <a:avLst/>
          </a:prstGeom>
          <a:ln w="12700">
            <a:miter lim="400000"/>
          </a:ln>
        </p:spPr>
      </p:pic>
      <p:sp>
        <p:nvSpPr>
          <p:cNvPr id="483" name="Picture Placeholder 2"/>
          <p:cNvSpPr>
            <a:spLocks noGrp="1"/>
          </p:cNvSpPr>
          <p:nvPr>
            <p:ph type="pic" sz="quarter" idx="21"/>
          </p:nvPr>
        </p:nvSpPr>
        <p:spPr>
          <a:xfrm>
            <a:off x="7022592" y="1920239"/>
            <a:ext cx="2907793" cy="3749042"/>
          </a:xfrm>
          <a:prstGeom prst="rect">
            <a:avLst/>
          </a:prstGeom>
        </p:spPr>
        <p:txBody>
          <a:bodyPr lIns="91439" tIns="45719" rIns="91439" bIns="45719"/>
          <a:lstStyle/>
          <a:p>
            <a:endParaRPr/>
          </a:p>
        </p:txBody>
      </p:sp>
      <p:sp>
        <p:nvSpPr>
          <p:cNvPr id="4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5" name="Body Level One…"/>
          <p:cNvSpPr txBox="1">
            <a:spLocks noGrp="1"/>
          </p:cNvSpPr>
          <p:nvPr>
            <p:ph type="body" sz="half" idx="1" hasCustomPrompt="1"/>
          </p:nvPr>
        </p:nvSpPr>
        <p:spPr>
          <a:xfrm>
            <a:off x="765736" y="1767176"/>
            <a:ext cx="4568264" cy="4325650"/>
          </a:xfrm>
          <a:prstGeom prst="rect">
            <a:avLst/>
          </a:prstGeom>
        </p:spPr>
        <p:txBody>
          <a:bodyPr>
            <a:normAutofit/>
          </a:bodyPr>
          <a:lstStyle>
            <a:lvl1pPr>
              <a:spcBef>
                <a:spcPts val="0"/>
              </a:spcBef>
            </a:lvl1pPr>
            <a:lvl2pPr marL="263525" indent="-263525">
              <a:spcBef>
                <a:spcPts val="0"/>
              </a:spcBef>
            </a:lvl2pPr>
            <a:lvl3pPr marL="566913" indent="-303388">
              <a:spcBef>
                <a:spcPts val="0"/>
              </a:spcBef>
            </a:lvl3pPr>
            <a:lvl4pPr marL="881062" indent="-349250">
              <a:spcBef>
                <a:spcPts val="0"/>
              </a:spcBef>
            </a:lvl4pPr>
            <a:lvl5pPr marL="1187677" indent="-376464">
              <a:spcBef>
                <a:spcPts val="0"/>
              </a:spcBef>
            </a:lvl5pPr>
          </a:lstStyle>
          <a:p>
            <a:r>
              <a:t>Click to add text or select icon to insert content.</a:t>
            </a:r>
          </a:p>
          <a:p>
            <a:pPr lvl="1"/>
            <a:endParaRPr/>
          </a:p>
          <a:p>
            <a:pPr lvl="2"/>
            <a:endParaRPr/>
          </a:p>
          <a:p>
            <a:pPr lvl="3"/>
            <a:endParaRPr/>
          </a:p>
          <a:p>
            <a:pPr lvl="4"/>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Mobile + editable screen">
    <p:bg>
      <p:bgPr>
        <a:solidFill>
          <a:srgbClr val="FFFFFF"/>
        </a:solidFill>
        <a:effectLst/>
      </p:bgPr>
    </p:bg>
    <p:spTree>
      <p:nvGrpSpPr>
        <p:cNvPr id="1" name=""/>
        <p:cNvGrpSpPr/>
        <p:nvPr/>
      </p:nvGrpSpPr>
      <p:grpSpPr>
        <a:xfrm>
          <a:off x="0" y="0"/>
          <a:ext cx="0" cy="0"/>
          <a:chOff x="0" y="0"/>
          <a:chExt cx="0" cy="0"/>
        </a:xfrm>
      </p:grpSpPr>
      <p:sp>
        <p:nvSpPr>
          <p:cNvPr id="49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49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49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495" name="Content slide with editable mobile phone screen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slide with editable mobile phone screen – click to add title</a:t>
            </a:r>
          </a:p>
        </p:txBody>
      </p:sp>
      <p:pic>
        <p:nvPicPr>
          <p:cNvPr id="496" name="Picture 3" descr="Picture 3"/>
          <p:cNvPicPr>
            <a:picLocks noChangeAspect="1"/>
          </p:cNvPicPr>
          <p:nvPr/>
        </p:nvPicPr>
        <p:blipFill>
          <a:blip r:embed="rId2"/>
          <a:stretch>
            <a:fillRect/>
          </a:stretch>
        </p:blipFill>
        <p:spPr>
          <a:xfrm>
            <a:off x="7370657" y="1532673"/>
            <a:ext cx="2797894" cy="4727594"/>
          </a:xfrm>
          <a:prstGeom prst="rect">
            <a:avLst/>
          </a:prstGeom>
          <a:ln w="12700">
            <a:miter lim="400000"/>
          </a:ln>
        </p:spPr>
      </p:pic>
      <p:sp>
        <p:nvSpPr>
          <p:cNvPr id="4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8" name="Picture Placeholder 6"/>
          <p:cNvSpPr>
            <a:spLocks noGrp="1"/>
          </p:cNvSpPr>
          <p:nvPr>
            <p:ph type="pic" sz="quarter" idx="21"/>
          </p:nvPr>
        </p:nvSpPr>
        <p:spPr>
          <a:xfrm>
            <a:off x="7772400" y="1911095"/>
            <a:ext cx="1993393" cy="3803905"/>
          </a:xfrm>
          <a:prstGeom prst="rect">
            <a:avLst/>
          </a:prstGeom>
        </p:spPr>
        <p:txBody>
          <a:bodyPr lIns="91439" tIns="45719" rIns="91439" bIns="45719"/>
          <a:lstStyle/>
          <a:p>
            <a:endParaRPr/>
          </a:p>
        </p:txBody>
      </p:sp>
      <p:sp>
        <p:nvSpPr>
          <p:cNvPr id="499" name="Body Level One…"/>
          <p:cNvSpPr txBox="1">
            <a:spLocks noGrp="1"/>
          </p:cNvSpPr>
          <p:nvPr>
            <p:ph type="body" sz="half" idx="1" hasCustomPrompt="1"/>
          </p:nvPr>
        </p:nvSpPr>
        <p:spPr>
          <a:xfrm>
            <a:off x="765736" y="1767176"/>
            <a:ext cx="4568264" cy="4325650"/>
          </a:xfrm>
          <a:prstGeom prst="rect">
            <a:avLst/>
          </a:prstGeom>
        </p:spPr>
        <p:txBody>
          <a:bodyPr>
            <a:normAutofit/>
          </a:bodyPr>
          <a:lstStyle>
            <a:lvl1pPr>
              <a:spcBef>
                <a:spcPts val="0"/>
              </a:spcBef>
            </a:lvl1pPr>
            <a:lvl2pPr marL="263525" indent="-263525">
              <a:spcBef>
                <a:spcPts val="0"/>
              </a:spcBef>
            </a:lvl2pPr>
            <a:lvl3pPr marL="566913" indent="-303388">
              <a:spcBef>
                <a:spcPts val="0"/>
              </a:spcBef>
            </a:lvl3pPr>
            <a:lvl4pPr marL="881062" indent="-349250">
              <a:spcBef>
                <a:spcPts val="0"/>
              </a:spcBef>
            </a:lvl4pPr>
            <a:lvl5pPr marL="1187677" indent="-376464">
              <a:spcBef>
                <a:spcPts val="0"/>
              </a:spcBef>
            </a:lvl5pPr>
          </a:lstStyle>
          <a:p>
            <a:r>
              <a:t>Click to add text or select icon to insert content.</a:t>
            </a:r>
          </a:p>
          <a:p>
            <a:pPr lvl="1"/>
            <a:endParaRPr/>
          </a:p>
          <a:p>
            <a:pPr lvl="2"/>
            <a:endParaRPr/>
          </a:p>
          <a:p>
            <a:pPr lvl="3"/>
            <a:endParaRPr/>
          </a:p>
          <a:p>
            <a:pPr lvl="4"/>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le only slide">
    <p:bg>
      <p:bgPr>
        <a:solidFill>
          <a:srgbClr val="FFFFFF"/>
        </a:solidFill>
        <a:effectLst/>
      </p:bgPr>
    </p:bg>
    <p:spTree>
      <p:nvGrpSpPr>
        <p:cNvPr id="1" name=""/>
        <p:cNvGrpSpPr/>
        <p:nvPr/>
      </p:nvGrpSpPr>
      <p:grpSpPr>
        <a:xfrm>
          <a:off x="0" y="0"/>
          <a:ext cx="0" cy="0"/>
          <a:chOff x="0" y="0"/>
          <a:chExt cx="0" cy="0"/>
        </a:xfrm>
      </p:grpSpPr>
      <p:sp>
        <p:nvSpPr>
          <p:cNvPr id="506"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507"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508"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509" name="Title only slide – click to add title"/>
          <p:cNvSpPr txBox="1">
            <a:spLocks noGrp="1"/>
          </p:cNvSpPr>
          <p:nvPr>
            <p:ph type="title" hasCustomPrompt="1"/>
          </p:nvPr>
        </p:nvSpPr>
        <p:spPr>
          <a:xfrm>
            <a:off x="766762" y="682514"/>
            <a:ext cx="10658476" cy="532766"/>
          </a:xfrm>
          <a:prstGeom prst="rect">
            <a:avLst/>
          </a:prstGeom>
        </p:spPr>
        <p:txBody>
          <a:bodyPr>
            <a:normAutofit/>
          </a:bodyPr>
          <a:lstStyle/>
          <a:p>
            <a:r>
              <a:t>Title only slide – click to add title</a:t>
            </a:r>
          </a:p>
        </p:txBody>
      </p:sp>
      <p:sp>
        <p:nvSpPr>
          <p:cNvPr id="510" name="Slide Number"/>
          <p:cNvSpPr txBox="1">
            <a:spLocks noGrp="1"/>
          </p:cNvSpPr>
          <p:nvPr>
            <p:ph type="sldNum" sz="quarter" idx="2"/>
          </p:nvPr>
        </p:nvSpPr>
        <p:spPr>
          <a:xfrm>
            <a:off x="11284857" y="6965950"/>
            <a:ext cx="139838" cy="127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Read Only 3">
    <p:spTree>
      <p:nvGrpSpPr>
        <p:cNvPr id="1" name=""/>
        <p:cNvGrpSpPr/>
        <p:nvPr/>
      </p:nvGrpSpPr>
      <p:grpSpPr>
        <a:xfrm>
          <a:off x="0" y="0"/>
          <a:ext cx="0" cy="0"/>
          <a:chOff x="0" y="0"/>
          <a:chExt cx="0" cy="0"/>
        </a:xfrm>
      </p:grpSpPr>
      <p:sp>
        <p:nvSpPr>
          <p:cNvPr id="517"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518"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519"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520"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523" name="TextBox 3"/>
          <p:cNvGrpSpPr/>
          <p:nvPr/>
        </p:nvGrpSpPr>
        <p:grpSpPr>
          <a:xfrm>
            <a:off x="0" y="0"/>
            <a:ext cx="12192000" cy="6858000"/>
            <a:chOff x="0" y="0"/>
            <a:chExt cx="12192000" cy="6858000"/>
          </a:xfrm>
        </p:grpSpPr>
        <p:sp>
          <p:nvSpPr>
            <p:cNvPr id="521" name="Rectangle"/>
            <p:cNvSpPr/>
            <p:nvPr/>
          </p:nvSpPr>
          <p:spPr>
            <a:xfrm>
              <a:off x="0" y="0"/>
              <a:ext cx="12192000" cy="6858000"/>
            </a:xfrm>
            <a:prstGeom prst="rect">
              <a:avLst/>
            </a:prstGeom>
            <a:solidFill>
              <a:srgbClr val="333333"/>
            </a:solidFill>
            <a:ln w="12700" cap="flat">
              <a:noFill/>
              <a:miter lim="400000"/>
            </a:ln>
            <a:effectLst/>
          </p:spPr>
          <p:txBody>
            <a:bodyPr wrap="square" lIns="0" tIns="0" rIns="0" bIns="0" numCol="1" anchor="ctr">
              <a:noAutofit/>
            </a:bodyPr>
            <a:lstStyle/>
            <a:p>
              <a:pPr algn="ctr">
                <a:defRPr sz="16600">
                  <a:solidFill>
                    <a:srgbClr val="FFFFFF"/>
                  </a:solidFill>
                </a:defRPr>
              </a:pPr>
              <a:endParaRPr/>
            </a:p>
          </p:txBody>
        </p:sp>
        <p:sp>
          <p:nvSpPr>
            <p:cNvPr id="522" name="CV &amp; team layouts"/>
            <p:cNvSpPr txBox="1"/>
            <p:nvPr/>
          </p:nvSpPr>
          <p:spPr>
            <a:xfrm>
              <a:off x="0" y="0"/>
              <a:ext cx="12192000" cy="685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lvl1pPr algn="ctr">
                <a:defRPr sz="16600">
                  <a:solidFill>
                    <a:srgbClr val="FFFFFF"/>
                  </a:solidFill>
                </a:defRPr>
              </a:lvl1pPr>
            </a:lstStyle>
            <a:p>
              <a:r>
                <a:t>CV &amp; team layouts</a:t>
              </a:r>
            </a:p>
          </p:txBody>
        </p:sp>
      </p:gr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CV/Resume slide – Layout 2B">
    <p:bg>
      <p:bgPr>
        <a:solidFill>
          <a:srgbClr val="FFFFFF"/>
        </a:solidFill>
        <a:effectLst/>
      </p:bgPr>
    </p:bg>
    <p:spTree>
      <p:nvGrpSpPr>
        <p:cNvPr id="1" name=""/>
        <p:cNvGrpSpPr/>
        <p:nvPr/>
      </p:nvGrpSpPr>
      <p:grpSpPr>
        <a:xfrm>
          <a:off x="0" y="0"/>
          <a:ext cx="0" cy="0"/>
          <a:chOff x="0" y="0"/>
          <a:chExt cx="0" cy="0"/>
        </a:xfrm>
      </p:grpSpPr>
      <p:sp>
        <p:nvSpPr>
          <p:cNvPr id="530"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531"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532"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533" name="CV/Resume layout 2B – click to add name"/>
          <p:cNvSpPr txBox="1">
            <a:spLocks noGrp="1"/>
          </p:cNvSpPr>
          <p:nvPr>
            <p:ph type="title" hasCustomPrompt="1"/>
          </p:nvPr>
        </p:nvSpPr>
        <p:spPr>
          <a:xfrm>
            <a:off x="2293111" y="685800"/>
            <a:ext cx="6839713" cy="530352"/>
          </a:xfrm>
          <a:prstGeom prst="rect">
            <a:avLst/>
          </a:prstGeom>
        </p:spPr>
        <p:txBody>
          <a:bodyPr>
            <a:normAutofit/>
          </a:bodyPr>
          <a:lstStyle/>
          <a:p>
            <a:r>
              <a:t>CV/Resume layout 2B – click to add name</a:t>
            </a:r>
          </a:p>
        </p:txBody>
      </p:sp>
      <p:sp>
        <p:nvSpPr>
          <p:cNvPr id="534" name="Cornerstone"/>
          <p:cNvSpPr/>
          <p:nvPr/>
        </p:nvSpPr>
        <p:spPr>
          <a:xfrm rot="16200000">
            <a:off x="10119232" y="770931"/>
            <a:ext cx="1307400" cy="13074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0"/>
                </a:lnTo>
                <a:lnTo>
                  <a:pt x="12970" y="12970"/>
                </a:lnTo>
                <a:lnTo>
                  <a:pt x="12970" y="0"/>
                </a:lnTo>
                <a:lnTo>
                  <a:pt x="21600" y="0"/>
                </a:lnTo>
                <a:lnTo>
                  <a:pt x="21600" y="21600"/>
                </a:lnTo>
                <a:lnTo>
                  <a:pt x="12970" y="21600"/>
                </a:lnTo>
                <a:close/>
              </a:path>
            </a:pathLst>
          </a:custGeom>
          <a:gradFill>
            <a:gsLst>
              <a:gs pos="0">
                <a:srgbClr val="FFCDD2"/>
              </a:gs>
              <a:gs pos="33000">
                <a:srgbClr val="FF6A00"/>
              </a:gs>
              <a:gs pos="66000">
                <a:schemeClr val="accent4"/>
              </a:gs>
              <a:gs pos="100000">
                <a:schemeClr val="accent5"/>
              </a:gs>
            </a:gsLst>
            <a:lin ang="5400000"/>
          </a:gradFill>
          <a:ln w="12700">
            <a:miter lim="400000"/>
          </a:ln>
        </p:spPr>
        <p:txBody>
          <a:bodyPr lIns="0" tIns="0" rIns="0" bIns="0"/>
          <a:lstStyle/>
          <a:p>
            <a:endParaRPr/>
          </a:p>
        </p:txBody>
      </p:sp>
      <p:sp>
        <p:nvSpPr>
          <p:cNvPr id="535" name="Picture Placeholder 2"/>
          <p:cNvSpPr>
            <a:spLocks noGrp="1"/>
          </p:cNvSpPr>
          <p:nvPr>
            <p:ph type="pic" sz="quarter" idx="21"/>
          </p:nvPr>
        </p:nvSpPr>
        <p:spPr>
          <a:xfrm>
            <a:off x="766762" y="685800"/>
            <a:ext cx="1268100" cy="1268099"/>
          </a:xfrm>
          <a:prstGeom prst="rect">
            <a:avLst/>
          </a:prstGeom>
        </p:spPr>
        <p:txBody>
          <a:bodyPr lIns="91439" tIns="45719" rIns="91439" bIns="45719"/>
          <a:lstStyle/>
          <a:p>
            <a:endParaRPr/>
          </a:p>
        </p:txBody>
      </p:sp>
      <p:sp>
        <p:nvSpPr>
          <p:cNvPr id="536" name="Body Level One…"/>
          <p:cNvSpPr txBox="1">
            <a:spLocks noGrp="1"/>
          </p:cNvSpPr>
          <p:nvPr>
            <p:ph type="body" sz="quarter" idx="1" hasCustomPrompt="1"/>
          </p:nvPr>
        </p:nvSpPr>
        <p:spPr>
          <a:xfrm>
            <a:off x="2295992" y="1390014"/>
            <a:ext cx="6840388" cy="242305"/>
          </a:xfrm>
          <a:prstGeom prst="rect">
            <a:avLst/>
          </a:prstGeom>
        </p:spPr>
        <p:txBody>
          <a:bodyPr>
            <a:normAutofit/>
          </a:bodyPr>
          <a:lstStyle>
            <a:lvl1pPr>
              <a:defRPr sz="1400" b="1">
                <a:solidFill>
                  <a:schemeClr val="accent4"/>
                </a:solidFill>
              </a:defRPr>
            </a:lvl1pPr>
            <a:lvl2pPr marL="161131" indent="-161131">
              <a:defRPr sz="1400" b="1">
                <a:solidFill>
                  <a:schemeClr val="accent4"/>
                </a:solidFill>
              </a:defRPr>
            </a:lvl2pPr>
            <a:lvl3pPr marL="522463" indent="-182738">
              <a:defRPr sz="1400" b="1">
                <a:solidFill>
                  <a:schemeClr val="accent4"/>
                </a:solidFill>
              </a:defRPr>
            </a:lvl3pPr>
            <a:lvl4pPr marL="774501" indent="-201414">
              <a:defRPr sz="1400" b="1">
                <a:solidFill>
                  <a:schemeClr val="accent4"/>
                </a:solidFill>
              </a:defRPr>
            </a:lvl4pPr>
            <a:lvl5pPr marL="1025525" indent="-222250">
              <a:defRPr sz="1400" b="1">
                <a:solidFill>
                  <a:schemeClr val="accent4"/>
                </a:solidFill>
              </a:defRPr>
            </a:lvl5pPr>
          </a:lstStyle>
          <a:p>
            <a:r>
              <a:t>Insert your title here</a:t>
            </a:r>
          </a:p>
          <a:p>
            <a:pPr lvl="1"/>
            <a:endParaRPr/>
          </a:p>
          <a:p>
            <a:pPr lvl="2"/>
            <a:endParaRPr/>
          </a:p>
          <a:p>
            <a:pPr lvl="3"/>
            <a:endParaRPr/>
          </a:p>
          <a:p>
            <a:pPr lvl="4"/>
            <a:endParaRPr/>
          </a:p>
        </p:txBody>
      </p:sp>
      <p:sp>
        <p:nvSpPr>
          <p:cNvPr id="537" name="Years experience and field placeholder 4"/>
          <p:cNvSpPr>
            <a:spLocks noGrp="1"/>
          </p:cNvSpPr>
          <p:nvPr>
            <p:ph type="body" sz="quarter" idx="22" hasCustomPrompt="1"/>
          </p:nvPr>
        </p:nvSpPr>
        <p:spPr>
          <a:xfrm>
            <a:off x="2295992" y="1644886"/>
            <a:ext cx="6840388" cy="269304"/>
          </a:xfrm>
          <a:prstGeom prst="rect">
            <a:avLst/>
          </a:prstGeom>
        </p:spPr>
        <p:txBody>
          <a:bodyPr>
            <a:normAutofit/>
          </a:bodyPr>
          <a:lstStyle>
            <a:lvl1pPr>
              <a:defRPr sz="1400"/>
            </a:lvl1pPr>
          </a:lstStyle>
          <a:p>
            <a:r>
              <a:t>Insert years of experience and specify your field</a:t>
            </a:r>
          </a:p>
        </p:txBody>
      </p:sp>
      <p:sp>
        <p:nvSpPr>
          <p:cNvPr id="538" name="Black divider line"/>
          <p:cNvSpPr/>
          <p:nvPr/>
        </p:nvSpPr>
        <p:spPr>
          <a:xfrm>
            <a:off x="2286000" y="2039049"/>
            <a:ext cx="1524000" cy="1"/>
          </a:xfrm>
          <a:prstGeom prst="line">
            <a:avLst/>
          </a:prstGeom>
          <a:ln w="12700">
            <a:solidFill>
              <a:srgbClr val="000000"/>
            </a:solidFill>
          </a:ln>
        </p:spPr>
        <p:txBody>
          <a:bodyPr lIns="45719" rIns="45719"/>
          <a:lstStyle/>
          <a:p>
            <a:endParaRPr/>
          </a:p>
        </p:txBody>
      </p:sp>
      <p:sp>
        <p:nvSpPr>
          <p:cNvPr id="539" name="Education heading 9"/>
          <p:cNvSpPr>
            <a:spLocks noGrp="1"/>
          </p:cNvSpPr>
          <p:nvPr>
            <p:ph type="body" sz="quarter" idx="23" hasCustomPrompt="1"/>
          </p:nvPr>
        </p:nvSpPr>
        <p:spPr>
          <a:xfrm>
            <a:off x="766617" y="2176272"/>
            <a:ext cx="1271018" cy="176231"/>
          </a:xfrm>
          <a:prstGeom prst="rect">
            <a:avLst/>
          </a:prstGeom>
        </p:spPr>
        <p:txBody>
          <a:bodyPr>
            <a:normAutofit/>
          </a:bodyPr>
          <a:lstStyle>
            <a:lvl1pPr>
              <a:spcBef>
                <a:spcPts val="0"/>
              </a:spcBef>
              <a:defRPr sz="1200" b="1">
                <a:solidFill>
                  <a:srgbClr val="5135AA"/>
                </a:solidFill>
              </a:defRPr>
            </a:lvl1pPr>
          </a:lstStyle>
          <a:p>
            <a:r>
              <a:t>Education</a:t>
            </a:r>
          </a:p>
        </p:txBody>
      </p:sp>
      <p:sp>
        <p:nvSpPr>
          <p:cNvPr id="540" name="Education placeholder 10"/>
          <p:cNvSpPr>
            <a:spLocks noGrp="1"/>
          </p:cNvSpPr>
          <p:nvPr>
            <p:ph type="body" sz="quarter" idx="24" hasCustomPrompt="1"/>
          </p:nvPr>
        </p:nvSpPr>
        <p:spPr>
          <a:xfrm>
            <a:off x="767409" y="2397064"/>
            <a:ext cx="1271017" cy="905257"/>
          </a:xfrm>
          <a:prstGeom prst="rect">
            <a:avLst/>
          </a:prstGeom>
        </p:spPr>
        <p:txBody>
          <a:bodyPr>
            <a:normAutofit/>
          </a:bodyPr>
          <a:lstStyle>
            <a:lvl1pPr>
              <a:spcBef>
                <a:spcPts val="300"/>
              </a:spcBef>
              <a:defRPr sz="1000"/>
            </a:lvl1pPr>
          </a:lstStyle>
          <a:p>
            <a:r>
              <a:t>Text</a:t>
            </a:r>
          </a:p>
        </p:txBody>
      </p:sp>
      <p:sp>
        <p:nvSpPr>
          <p:cNvPr id="541" name="Trainings and Certifications heading 11"/>
          <p:cNvSpPr>
            <a:spLocks noGrp="1"/>
          </p:cNvSpPr>
          <p:nvPr>
            <p:ph type="body" sz="quarter" idx="25" hasCustomPrompt="1"/>
          </p:nvPr>
        </p:nvSpPr>
        <p:spPr>
          <a:xfrm>
            <a:off x="766617" y="3355559"/>
            <a:ext cx="1271018" cy="369333"/>
          </a:xfrm>
          <a:prstGeom prst="rect">
            <a:avLst/>
          </a:prstGeom>
        </p:spPr>
        <p:txBody>
          <a:bodyPr>
            <a:normAutofit/>
          </a:bodyPr>
          <a:lstStyle>
            <a:lvl1pPr>
              <a:spcBef>
                <a:spcPts val="0"/>
              </a:spcBef>
              <a:defRPr sz="1200" b="1">
                <a:solidFill>
                  <a:srgbClr val="5135AA"/>
                </a:solidFill>
              </a:defRPr>
            </a:lvl1pPr>
          </a:lstStyle>
          <a:p>
            <a:r>
              <a:t>Trainings and certifications</a:t>
            </a:r>
          </a:p>
        </p:txBody>
      </p:sp>
      <p:sp>
        <p:nvSpPr>
          <p:cNvPr id="542" name="Trainings and Certifications placeholder 12"/>
          <p:cNvSpPr>
            <a:spLocks noGrp="1"/>
          </p:cNvSpPr>
          <p:nvPr>
            <p:ph type="body" sz="quarter" idx="26" hasCustomPrompt="1"/>
          </p:nvPr>
        </p:nvSpPr>
        <p:spPr>
          <a:xfrm>
            <a:off x="767409" y="3770627"/>
            <a:ext cx="1271017" cy="905257"/>
          </a:xfrm>
          <a:prstGeom prst="rect">
            <a:avLst/>
          </a:prstGeom>
        </p:spPr>
        <p:txBody>
          <a:bodyPr>
            <a:normAutofit/>
          </a:bodyPr>
          <a:lstStyle>
            <a:lvl1pPr>
              <a:spcBef>
                <a:spcPts val="300"/>
              </a:spcBef>
              <a:defRPr sz="1000"/>
            </a:lvl1pPr>
          </a:lstStyle>
          <a:p>
            <a:r>
              <a:t>Text</a:t>
            </a:r>
          </a:p>
        </p:txBody>
      </p:sp>
      <p:sp>
        <p:nvSpPr>
          <p:cNvPr id="543" name="Industry Experience heading 13"/>
          <p:cNvSpPr>
            <a:spLocks noGrp="1"/>
          </p:cNvSpPr>
          <p:nvPr>
            <p:ph type="body" sz="quarter" idx="27" hasCustomPrompt="1"/>
          </p:nvPr>
        </p:nvSpPr>
        <p:spPr>
          <a:xfrm>
            <a:off x="766617" y="4723250"/>
            <a:ext cx="1271018" cy="369333"/>
          </a:xfrm>
          <a:prstGeom prst="rect">
            <a:avLst/>
          </a:prstGeom>
        </p:spPr>
        <p:txBody>
          <a:bodyPr>
            <a:normAutofit/>
          </a:bodyPr>
          <a:lstStyle>
            <a:lvl1pPr>
              <a:spcBef>
                <a:spcPts val="0"/>
              </a:spcBef>
              <a:defRPr sz="1200" b="1">
                <a:solidFill>
                  <a:srgbClr val="5135AA"/>
                </a:solidFill>
              </a:defRPr>
            </a:lvl1pPr>
          </a:lstStyle>
          <a:p>
            <a:r>
              <a:t>Industry experience </a:t>
            </a:r>
          </a:p>
        </p:txBody>
      </p:sp>
      <p:sp>
        <p:nvSpPr>
          <p:cNvPr id="544" name="Industry Experience placeholder 14"/>
          <p:cNvSpPr>
            <a:spLocks noGrp="1"/>
          </p:cNvSpPr>
          <p:nvPr>
            <p:ph type="body" sz="quarter" idx="28" hasCustomPrompt="1"/>
          </p:nvPr>
        </p:nvSpPr>
        <p:spPr>
          <a:xfrm>
            <a:off x="767409" y="5143529"/>
            <a:ext cx="1271017" cy="928087"/>
          </a:xfrm>
          <a:prstGeom prst="rect">
            <a:avLst/>
          </a:prstGeom>
        </p:spPr>
        <p:txBody>
          <a:bodyPr>
            <a:normAutofit/>
          </a:bodyPr>
          <a:lstStyle>
            <a:lvl1pPr>
              <a:spcBef>
                <a:spcPts val="300"/>
              </a:spcBef>
              <a:defRPr sz="1000"/>
            </a:lvl1pPr>
          </a:lstStyle>
          <a:p>
            <a:r>
              <a:t>Text</a:t>
            </a:r>
          </a:p>
        </p:txBody>
      </p:sp>
      <p:sp>
        <p:nvSpPr>
          <p:cNvPr id="545" name="Profile heading 5"/>
          <p:cNvSpPr>
            <a:spLocks noGrp="1"/>
          </p:cNvSpPr>
          <p:nvPr>
            <p:ph type="body" sz="quarter" idx="29" hasCustomPrompt="1"/>
          </p:nvPr>
        </p:nvSpPr>
        <p:spPr>
          <a:xfrm>
            <a:off x="2295992" y="2176272"/>
            <a:ext cx="9115474" cy="173737"/>
          </a:xfrm>
          <a:prstGeom prst="rect">
            <a:avLst/>
          </a:prstGeom>
        </p:spPr>
        <p:txBody>
          <a:bodyPr>
            <a:normAutofit/>
          </a:bodyPr>
          <a:lstStyle>
            <a:lvl1pPr>
              <a:spcBef>
                <a:spcPts val="0"/>
              </a:spcBef>
              <a:defRPr sz="1200" b="1">
                <a:solidFill>
                  <a:schemeClr val="accent1"/>
                </a:solidFill>
              </a:defRPr>
            </a:lvl1pPr>
          </a:lstStyle>
          <a:p>
            <a:r>
              <a:t>Profile</a:t>
            </a:r>
          </a:p>
        </p:txBody>
      </p:sp>
      <p:sp>
        <p:nvSpPr>
          <p:cNvPr id="546" name="Profile text Placeholder 6"/>
          <p:cNvSpPr>
            <a:spLocks noGrp="1"/>
          </p:cNvSpPr>
          <p:nvPr>
            <p:ph type="body" sz="quarter" idx="30" hasCustomPrompt="1"/>
          </p:nvPr>
        </p:nvSpPr>
        <p:spPr>
          <a:xfrm>
            <a:off x="2295991" y="2397784"/>
            <a:ext cx="9116570" cy="903856"/>
          </a:xfrm>
          <a:prstGeom prst="rect">
            <a:avLst/>
          </a:prstGeom>
        </p:spPr>
        <p:txBody>
          <a:bodyPr>
            <a:normAutofit/>
          </a:bodyPr>
          <a:lstStyle>
            <a:lvl1pPr marL="102624" indent="-205249">
              <a:lnSpc>
                <a:spcPct val="140000"/>
              </a:lnSpc>
              <a:spcBef>
                <a:spcPts val="0"/>
              </a:spcBef>
              <a:defRPr sz="1000"/>
            </a:lvl1pPr>
          </a:lstStyle>
          <a:p>
            <a:r>
              <a:t>Text</a:t>
            </a:r>
          </a:p>
        </p:txBody>
      </p:sp>
      <p:sp>
        <p:nvSpPr>
          <p:cNvPr id="547" name="CGI experience heading 7"/>
          <p:cNvSpPr>
            <a:spLocks noGrp="1"/>
          </p:cNvSpPr>
          <p:nvPr>
            <p:ph type="body" sz="quarter" idx="31" hasCustomPrompt="1"/>
          </p:nvPr>
        </p:nvSpPr>
        <p:spPr>
          <a:xfrm>
            <a:off x="2295992" y="3355559"/>
            <a:ext cx="9115474" cy="173737"/>
          </a:xfrm>
          <a:prstGeom prst="rect">
            <a:avLst/>
          </a:prstGeom>
        </p:spPr>
        <p:txBody>
          <a:bodyPr>
            <a:normAutofit/>
          </a:bodyPr>
          <a:lstStyle>
            <a:lvl1pPr>
              <a:spcBef>
                <a:spcPts val="0"/>
              </a:spcBef>
              <a:defRPr sz="1200" b="1">
                <a:solidFill>
                  <a:schemeClr val="accent1"/>
                </a:solidFill>
              </a:defRPr>
            </a:lvl1pPr>
          </a:lstStyle>
          <a:p>
            <a:r>
              <a:t>CGI Experience</a:t>
            </a:r>
          </a:p>
        </p:txBody>
      </p:sp>
      <p:sp>
        <p:nvSpPr>
          <p:cNvPr id="548" name="CGI experience placeholder 8"/>
          <p:cNvSpPr>
            <a:spLocks noGrp="1"/>
          </p:cNvSpPr>
          <p:nvPr>
            <p:ph type="body" sz="half" idx="32" hasCustomPrompt="1"/>
          </p:nvPr>
        </p:nvSpPr>
        <p:spPr>
          <a:xfrm>
            <a:off x="2295143" y="3562212"/>
            <a:ext cx="9116570" cy="2509405"/>
          </a:xfrm>
          <a:prstGeom prst="rect">
            <a:avLst/>
          </a:prstGeom>
        </p:spPr>
        <p:txBody>
          <a:bodyPr numCol="2" spcCol="38100">
            <a:normAutofit/>
          </a:bodyPr>
          <a:lstStyle>
            <a:lvl1pPr>
              <a:lnSpc>
                <a:spcPct val="140000"/>
              </a:lnSpc>
              <a:spcBef>
                <a:spcPts val="0"/>
              </a:spcBef>
              <a:defRPr sz="1000">
                <a:solidFill>
                  <a:schemeClr val="accent4"/>
                </a:solidFill>
              </a:defRPr>
            </a:lvl1pPr>
          </a:lstStyle>
          <a:p>
            <a:r>
              <a:t>Client, Project description (Dates mm/yy to mm/yy)
Provide a brief project description or your tasks in a short paragraph
Third level</a:t>
            </a:r>
          </a:p>
        </p:txBody>
      </p:sp>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552" name="CGI Logo"/>
          <p:cNvGrpSpPr/>
          <p:nvPr/>
        </p:nvGrpSpPr>
        <p:grpSpPr>
          <a:xfrm>
            <a:off x="10668000" y="6123539"/>
            <a:ext cx="773004" cy="359709"/>
            <a:chOff x="0" y="0"/>
            <a:chExt cx="773003" cy="359708"/>
          </a:xfrm>
        </p:grpSpPr>
        <p:sp>
          <p:nvSpPr>
            <p:cNvPr id="550" name="Rectangle"/>
            <p:cNvSpPr/>
            <p:nvPr/>
          </p:nvSpPr>
          <p:spPr>
            <a:xfrm>
              <a:off x="0" y="0"/>
              <a:ext cx="773004" cy="359709"/>
            </a:xfrm>
            <a:prstGeom prst="rect">
              <a:avLst/>
            </a:prstGeom>
            <a:solidFill>
              <a:srgbClr val="FFFFFF"/>
            </a:solidFill>
            <a:ln w="12700" cap="flat">
              <a:noFill/>
              <a:miter lim="400000"/>
            </a:ln>
            <a:effectLst/>
          </p:spPr>
          <p:txBody>
            <a:bodyPr wrap="square" lIns="0" tIns="0" rIns="0" bIns="0" numCol="1" anchor="ctr">
              <a:noAutofit/>
            </a:bodyPr>
            <a:lstStyle/>
            <a:p>
              <a:endParaRPr/>
            </a:p>
          </p:txBody>
        </p:sp>
        <p:pic>
          <p:nvPicPr>
            <p:cNvPr id="551" name="image7.png" descr="image7.png"/>
            <p:cNvPicPr>
              <a:picLocks noChangeAspect="1"/>
            </p:cNvPicPr>
            <p:nvPr/>
          </p:nvPicPr>
          <p:blipFill>
            <a:blip r:embed="rId2"/>
            <a:stretch>
              <a:fillRect/>
            </a:stretch>
          </p:blipFill>
          <p:spPr>
            <a:xfrm>
              <a:off x="0" y="0"/>
              <a:ext cx="773004" cy="359709"/>
            </a:xfrm>
            <a:prstGeom prst="rect">
              <a:avLst/>
            </a:prstGeom>
            <a:ln w="12700" cap="flat">
              <a:noFill/>
              <a:miter lim="400000"/>
            </a:ln>
            <a:effectLst/>
          </p:spPr>
        </p:pic>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eam - 1">
    <p:bg>
      <p:bgPr>
        <a:solidFill>
          <a:srgbClr val="FFFFFF"/>
        </a:solidFill>
        <a:effectLst/>
      </p:bgPr>
    </p:bg>
    <p:spTree>
      <p:nvGrpSpPr>
        <p:cNvPr id="1" name=""/>
        <p:cNvGrpSpPr/>
        <p:nvPr/>
      </p:nvGrpSpPr>
      <p:grpSpPr>
        <a:xfrm>
          <a:off x="0" y="0"/>
          <a:ext cx="0" cy="0"/>
          <a:chOff x="0" y="0"/>
          <a:chExt cx="0" cy="0"/>
        </a:xfrm>
      </p:grpSpPr>
      <p:sp>
        <p:nvSpPr>
          <p:cNvPr id="559"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560"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561"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562" name="Team slide with 1 individual – click to add title"/>
          <p:cNvSpPr txBox="1">
            <a:spLocks noGrp="1"/>
          </p:cNvSpPr>
          <p:nvPr>
            <p:ph type="title" hasCustomPrompt="1"/>
          </p:nvPr>
        </p:nvSpPr>
        <p:spPr>
          <a:xfrm>
            <a:off x="765736" y="683245"/>
            <a:ext cx="10676440" cy="531098"/>
          </a:xfrm>
          <a:prstGeom prst="rect">
            <a:avLst/>
          </a:prstGeom>
        </p:spPr>
        <p:txBody>
          <a:bodyPr>
            <a:normAutofit/>
          </a:bodyPr>
          <a:lstStyle/>
          <a:p>
            <a:r>
              <a:t>Team slide with 1 individual – click to add title</a:t>
            </a:r>
          </a:p>
        </p:txBody>
      </p:sp>
      <p:sp>
        <p:nvSpPr>
          <p:cNvPr id="563" name="Picture Placeholder 9"/>
          <p:cNvSpPr>
            <a:spLocks noGrp="1"/>
          </p:cNvSpPr>
          <p:nvPr>
            <p:ph type="pic" sz="quarter" idx="21"/>
          </p:nvPr>
        </p:nvSpPr>
        <p:spPr>
          <a:xfrm>
            <a:off x="1522412" y="2423693"/>
            <a:ext cx="2268540" cy="2268002"/>
          </a:xfrm>
          <a:prstGeom prst="rect">
            <a:avLst/>
          </a:prstGeom>
        </p:spPr>
        <p:txBody>
          <a:bodyPr lIns="91439" tIns="45719" rIns="91439" bIns="45719"/>
          <a:lstStyle/>
          <a:p>
            <a:endParaRPr/>
          </a:p>
        </p:txBody>
      </p:sp>
      <p:sp>
        <p:nvSpPr>
          <p:cNvPr id="564" name="Body Level One…"/>
          <p:cNvSpPr txBox="1">
            <a:spLocks noGrp="1"/>
          </p:cNvSpPr>
          <p:nvPr>
            <p:ph type="body" sz="quarter" idx="1" hasCustomPrompt="1"/>
          </p:nvPr>
        </p:nvSpPr>
        <p:spPr>
          <a:xfrm>
            <a:off x="4314025" y="2423648"/>
            <a:ext cx="6353974" cy="472711"/>
          </a:xfrm>
          <a:prstGeom prst="rect">
            <a:avLst/>
          </a:prstGeom>
        </p:spPr>
        <p:txBody>
          <a:bodyPr anchor="ctr">
            <a:normAutofit/>
          </a:bodyPr>
          <a:lstStyle>
            <a:lvl1pPr>
              <a:spcBef>
                <a:spcPts val="0"/>
              </a:spcBef>
              <a:defRPr sz="1600" b="1"/>
            </a:lvl1pPr>
            <a:lvl2pPr marL="184150" indent="-184150">
              <a:spcBef>
                <a:spcPts val="0"/>
              </a:spcBef>
              <a:defRPr sz="1600" b="1"/>
            </a:lvl2pPr>
            <a:lvl3pPr marL="548569" indent="-208844">
              <a:spcBef>
                <a:spcPts val="0"/>
              </a:spcBef>
              <a:defRPr sz="1600" b="1"/>
            </a:lvl3pPr>
            <a:lvl4pPr marL="0" indent="1371600">
              <a:spcBef>
                <a:spcPts val="0"/>
              </a:spcBef>
              <a:buSzTx/>
              <a:buNone/>
              <a:defRPr sz="1600" b="1"/>
            </a:lvl4pPr>
            <a:lvl5pPr marL="1057275" indent="-254000">
              <a:spcBef>
                <a:spcPts val="0"/>
              </a:spcBef>
              <a:defRPr sz="1600" b="1"/>
            </a:lvl5pPr>
          </a:lstStyle>
          <a:p>
            <a:r>
              <a:t>First and Last name</a:t>
            </a:r>
          </a:p>
          <a:p>
            <a:pPr lvl="1"/>
            <a:endParaRPr/>
          </a:p>
          <a:p>
            <a:pPr lvl="2"/>
            <a:endParaRPr/>
          </a:p>
          <a:p>
            <a:pPr lvl="3"/>
            <a:endParaRPr/>
          </a:p>
          <a:p>
            <a:pPr lvl="4"/>
            <a:endParaRPr/>
          </a:p>
        </p:txBody>
      </p:sp>
      <p:sp>
        <p:nvSpPr>
          <p:cNvPr id="565" name="Text placeholder"/>
          <p:cNvSpPr>
            <a:spLocks noGrp="1"/>
          </p:cNvSpPr>
          <p:nvPr>
            <p:ph type="body" sz="quarter" idx="22" hasCustomPrompt="1"/>
          </p:nvPr>
        </p:nvSpPr>
        <p:spPr>
          <a:xfrm>
            <a:off x="4314026" y="3056433"/>
            <a:ext cx="6353974" cy="1635214"/>
          </a:xfrm>
          <a:prstGeom prst="rect">
            <a:avLst/>
          </a:prstGeom>
        </p:spPr>
        <p:txBody>
          <a:bodyPr>
            <a:normAutofit/>
          </a:bodyPr>
          <a:lstStyle>
            <a:lvl1pPr>
              <a:spcBef>
                <a:spcPts val="0"/>
              </a:spcBef>
              <a:defRPr sz="1600"/>
            </a:lvl1pPr>
          </a:lstStyle>
          <a:p>
            <a:r>
              <a:t>Job title
Division
Office</a:t>
            </a:r>
          </a:p>
        </p:txBody>
      </p:sp>
      <p:sp>
        <p:nvSpPr>
          <p:cNvPr id="566" name="Cornerstone"/>
          <p:cNvSpPr/>
          <p:nvPr/>
        </p:nvSpPr>
        <p:spPr>
          <a:xfrm rot="16200000">
            <a:off x="1522412" y="3924894"/>
            <a:ext cx="766802" cy="7668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0"/>
                </a:lnTo>
                <a:lnTo>
                  <a:pt x="12970" y="12970"/>
                </a:lnTo>
                <a:lnTo>
                  <a:pt x="12970" y="0"/>
                </a:lnTo>
                <a:lnTo>
                  <a:pt x="21600" y="0"/>
                </a:lnTo>
                <a:lnTo>
                  <a:pt x="21600" y="21600"/>
                </a:lnTo>
                <a:lnTo>
                  <a:pt x="12970" y="21600"/>
                </a:lnTo>
                <a:close/>
              </a:path>
            </a:pathLst>
          </a:custGeom>
          <a:gradFill>
            <a:gsLst>
              <a:gs pos="0">
                <a:schemeClr val="accent4"/>
              </a:gs>
              <a:gs pos="60000">
                <a:srgbClr val="A82465"/>
              </a:gs>
              <a:gs pos="100000">
                <a:schemeClr val="accent1"/>
              </a:gs>
            </a:gsLst>
            <a:lin ang="16800000"/>
          </a:gradFill>
          <a:ln w="12700">
            <a:miter lim="400000"/>
          </a:ln>
        </p:spPr>
        <p:txBody>
          <a:bodyPr lIns="0" tIns="0" rIns="0" bIns="0" anchor="ctr"/>
          <a:lstStyle/>
          <a:p>
            <a:pPr algn="ctr">
              <a:defRPr sz="1600" b="1">
                <a:solidFill>
                  <a:srgbClr val="FFFFFF"/>
                </a:solidFill>
              </a:defRPr>
            </a:pPr>
            <a:endParaRPr/>
          </a:p>
        </p:txBody>
      </p:sp>
      <p:sp>
        <p:nvSpPr>
          <p:cNvPr id="5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eam - 2A">
    <p:bg>
      <p:bgPr>
        <a:solidFill>
          <a:srgbClr val="FFFFFF"/>
        </a:solidFill>
        <a:effectLst/>
      </p:bgPr>
    </p:bg>
    <p:spTree>
      <p:nvGrpSpPr>
        <p:cNvPr id="1" name=""/>
        <p:cNvGrpSpPr/>
        <p:nvPr/>
      </p:nvGrpSpPr>
      <p:grpSpPr>
        <a:xfrm>
          <a:off x="0" y="0"/>
          <a:ext cx="0" cy="0"/>
          <a:chOff x="0" y="0"/>
          <a:chExt cx="0" cy="0"/>
        </a:xfrm>
      </p:grpSpPr>
      <p:sp>
        <p:nvSpPr>
          <p:cNvPr id="57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57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57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577" name="Team slide with 2 individuals (layout A) – click to add title"/>
          <p:cNvSpPr txBox="1">
            <a:spLocks noGrp="1"/>
          </p:cNvSpPr>
          <p:nvPr>
            <p:ph type="title" hasCustomPrompt="1"/>
          </p:nvPr>
        </p:nvSpPr>
        <p:spPr>
          <a:xfrm>
            <a:off x="765736" y="683245"/>
            <a:ext cx="10661906" cy="531098"/>
          </a:xfrm>
          <a:prstGeom prst="rect">
            <a:avLst/>
          </a:prstGeom>
        </p:spPr>
        <p:txBody>
          <a:bodyPr>
            <a:normAutofit/>
          </a:bodyPr>
          <a:lstStyle/>
          <a:p>
            <a:r>
              <a:t>Team slide with 2 individuals (layout A) – click to add title</a:t>
            </a:r>
          </a:p>
        </p:txBody>
      </p:sp>
      <p:grpSp>
        <p:nvGrpSpPr>
          <p:cNvPr id="580" name="Group 3"/>
          <p:cNvGrpSpPr/>
          <p:nvPr/>
        </p:nvGrpSpPr>
        <p:grpSpPr>
          <a:xfrm>
            <a:off x="-1" y="1417319"/>
            <a:ext cx="12193201" cy="4686325"/>
            <a:chOff x="0" y="0"/>
            <a:chExt cx="12193200" cy="4686324"/>
          </a:xfrm>
        </p:grpSpPr>
        <p:sp>
          <p:nvSpPr>
            <p:cNvPr id="578" name="TextBox 4"/>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579" name="TextBox 5"/>
            <p:cNvSpPr/>
            <p:nvPr/>
          </p:nvSpPr>
          <p:spPr>
            <a:xfrm>
              <a:off x="0" y="-1"/>
              <a:ext cx="12193200" cy="108001"/>
            </a:xfrm>
            <a:prstGeom prst="rect">
              <a:avLst/>
            </a:prstGeom>
            <a:gradFill flip="none" rotWithShape="1">
              <a:gsLst>
                <a:gs pos="0">
                  <a:schemeClr val="accent4"/>
                </a:gs>
                <a:gs pos="60000">
                  <a:srgbClr val="B91C3A"/>
                </a:gs>
                <a:gs pos="100000">
                  <a:schemeClr val="accent1"/>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581" name="Picture placeholder 5"/>
          <p:cNvSpPr>
            <a:spLocks noGrp="1"/>
          </p:cNvSpPr>
          <p:nvPr>
            <p:ph type="pic" sz="quarter" idx="21"/>
          </p:nvPr>
        </p:nvSpPr>
        <p:spPr>
          <a:xfrm>
            <a:off x="3744271" y="2091264"/>
            <a:ext cx="1655456" cy="165506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582" name="Body Level One…"/>
          <p:cNvSpPr txBox="1">
            <a:spLocks noGrp="1"/>
          </p:cNvSpPr>
          <p:nvPr>
            <p:ph type="body" sz="quarter" idx="1" hasCustomPrompt="1"/>
          </p:nvPr>
        </p:nvSpPr>
        <p:spPr>
          <a:xfrm>
            <a:off x="3435780" y="4096408"/>
            <a:ext cx="2272439" cy="472711"/>
          </a:xfrm>
          <a:prstGeom prst="rect">
            <a:avLst/>
          </a:prstGeom>
        </p:spPr>
        <p:txBody>
          <a:bodyPr anchor="b">
            <a:normAutofit/>
          </a:bodyPr>
          <a:lstStyle>
            <a:lvl1pPr algn="ctr">
              <a:lnSpc>
                <a:spcPct val="90000"/>
              </a:lnSpc>
              <a:spcBef>
                <a:spcPts val="0"/>
              </a:spcBef>
              <a:defRPr sz="1600" b="1"/>
            </a:lvl1pPr>
            <a:lvl2pPr marL="184150" indent="-184150" algn="ctr">
              <a:lnSpc>
                <a:spcPct val="90000"/>
              </a:lnSpc>
              <a:spcBef>
                <a:spcPts val="0"/>
              </a:spcBef>
              <a:defRPr sz="1600" b="1"/>
            </a:lvl2pPr>
            <a:lvl3pPr marL="548569" indent="-208844" algn="ctr">
              <a:lnSpc>
                <a:spcPct val="90000"/>
              </a:lnSpc>
              <a:spcBef>
                <a:spcPts val="0"/>
              </a:spcBef>
              <a:defRPr sz="1600" b="1"/>
            </a:lvl3pPr>
            <a:lvl4pPr marL="0" indent="1371600" algn="ctr">
              <a:lnSpc>
                <a:spcPct val="90000"/>
              </a:lnSpc>
              <a:spcBef>
                <a:spcPts val="0"/>
              </a:spcBef>
              <a:buSzTx/>
              <a:buNone/>
              <a:defRPr sz="1600" b="1"/>
            </a:lvl4pPr>
            <a:lvl5pPr marL="1057275" indent="-254000" algn="ctr">
              <a:lnSpc>
                <a:spcPct val="90000"/>
              </a:lnSpc>
              <a:spcBef>
                <a:spcPts val="0"/>
              </a:spcBef>
              <a:defRPr sz="1600" b="1"/>
            </a:lvl5pPr>
          </a:lstStyle>
          <a:p>
            <a:r>
              <a:t>First and Last name</a:t>
            </a:r>
          </a:p>
          <a:p>
            <a:pPr lvl="1"/>
            <a:endParaRPr/>
          </a:p>
          <a:p>
            <a:pPr lvl="2"/>
            <a:endParaRPr/>
          </a:p>
          <a:p>
            <a:pPr lvl="3"/>
            <a:endParaRPr/>
          </a:p>
          <a:p>
            <a:pPr lvl="4"/>
            <a:endParaRPr/>
          </a:p>
        </p:txBody>
      </p:sp>
      <p:sp>
        <p:nvSpPr>
          <p:cNvPr id="583" name="Text placeholder 5"/>
          <p:cNvSpPr>
            <a:spLocks noGrp="1"/>
          </p:cNvSpPr>
          <p:nvPr>
            <p:ph type="body" sz="quarter" idx="22" hasCustomPrompt="1"/>
          </p:nvPr>
        </p:nvSpPr>
        <p:spPr>
          <a:xfrm>
            <a:off x="3435780" y="4723939"/>
            <a:ext cx="2272439" cy="1117443"/>
          </a:xfrm>
          <a:prstGeom prst="rect">
            <a:avLst/>
          </a:prstGeom>
        </p:spPr>
        <p:txBody>
          <a:bodyPr>
            <a:normAutofit/>
          </a:bodyPr>
          <a:lstStyle>
            <a:lvl1pPr algn="ctr">
              <a:spcBef>
                <a:spcPts val="0"/>
              </a:spcBef>
              <a:defRPr sz="1600"/>
            </a:lvl1pPr>
          </a:lstStyle>
          <a:p>
            <a:r>
              <a:t>Job title or role          Division or Location</a:t>
            </a:r>
          </a:p>
        </p:txBody>
      </p:sp>
      <p:sp>
        <p:nvSpPr>
          <p:cNvPr id="584" name="Picture placeholder 5"/>
          <p:cNvSpPr>
            <a:spLocks noGrp="1"/>
          </p:cNvSpPr>
          <p:nvPr>
            <p:ph type="pic" sz="quarter" idx="23"/>
          </p:nvPr>
        </p:nvSpPr>
        <p:spPr>
          <a:xfrm>
            <a:off x="6795017" y="2091264"/>
            <a:ext cx="1655455" cy="165506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585" name="Text placeholder 5"/>
          <p:cNvSpPr>
            <a:spLocks noGrp="1"/>
          </p:cNvSpPr>
          <p:nvPr>
            <p:ph type="body" sz="quarter" idx="24" hasCustomPrompt="1"/>
          </p:nvPr>
        </p:nvSpPr>
        <p:spPr>
          <a:xfrm>
            <a:off x="6486526" y="4091154"/>
            <a:ext cx="2272438" cy="472711"/>
          </a:xfrm>
          <a:prstGeom prst="rect">
            <a:avLst/>
          </a:prstGeom>
        </p:spPr>
        <p:txBody>
          <a:bodyPr anchor="b">
            <a:normAutofit/>
          </a:bodyPr>
          <a:lstStyle>
            <a:lvl1pPr algn="ctr">
              <a:lnSpc>
                <a:spcPct val="90000"/>
              </a:lnSpc>
              <a:spcBef>
                <a:spcPts val="0"/>
              </a:spcBef>
              <a:defRPr sz="1600" b="1"/>
            </a:lvl1pPr>
          </a:lstStyle>
          <a:p>
            <a:r>
              <a:t>First and Last name</a:t>
            </a:r>
          </a:p>
        </p:txBody>
      </p:sp>
      <p:sp>
        <p:nvSpPr>
          <p:cNvPr id="586" name="Text placeholder 5"/>
          <p:cNvSpPr>
            <a:spLocks noGrp="1"/>
          </p:cNvSpPr>
          <p:nvPr>
            <p:ph type="body" sz="quarter" idx="25" hasCustomPrompt="1"/>
          </p:nvPr>
        </p:nvSpPr>
        <p:spPr>
          <a:xfrm>
            <a:off x="6486526" y="4723939"/>
            <a:ext cx="2272438" cy="1117443"/>
          </a:xfrm>
          <a:prstGeom prst="rect">
            <a:avLst/>
          </a:prstGeom>
        </p:spPr>
        <p:txBody>
          <a:bodyPr>
            <a:normAutofit/>
          </a:bodyPr>
          <a:lstStyle>
            <a:lvl1pPr algn="ctr">
              <a:spcBef>
                <a:spcPts val="0"/>
              </a:spcBef>
              <a:defRPr sz="1600"/>
            </a:lvl1pPr>
          </a:lstStyle>
          <a:p>
            <a:r>
              <a:t>Job title or role     Division or Location</a:t>
            </a:r>
          </a:p>
        </p:txBody>
      </p:sp>
      <p:sp>
        <p:nvSpPr>
          <p:cNvPr id="5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  Layout 2B">
    <p:bg>
      <p:bgPr>
        <a:solidFill>
          <a:srgbClr val="FFFFFF"/>
        </a:solidFill>
        <a:effectLst/>
      </p:bgPr>
    </p:bg>
    <p:spTree>
      <p:nvGrpSpPr>
        <p:cNvPr id="1" name=""/>
        <p:cNvGrpSpPr/>
        <p:nvPr/>
      </p:nvGrpSpPr>
      <p:grpSpPr>
        <a:xfrm>
          <a:off x="0" y="0"/>
          <a:ext cx="0" cy="0"/>
          <a:chOff x="0" y="0"/>
          <a:chExt cx="0" cy="0"/>
        </a:xfrm>
      </p:grpSpPr>
      <p:sp>
        <p:nvSpPr>
          <p:cNvPr id="5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5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5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57" name="Title slide Click to add title"/>
          <p:cNvSpPr txBox="1">
            <a:spLocks noGrp="1"/>
          </p:cNvSpPr>
          <p:nvPr>
            <p:ph type="title" hasCustomPrompt="1"/>
          </p:nvPr>
        </p:nvSpPr>
        <p:spPr>
          <a:xfrm>
            <a:off x="768095" y="615620"/>
            <a:ext cx="4672586" cy="2907794"/>
          </a:xfrm>
          <a:prstGeom prst="rect">
            <a:avLst/>
          </a:prstGeom>
        </p:spPr>
        <p:txBody>
          <a:bodyPr>
            <a:normAutofit/>
          </a:bodyPr>
          <a:lstStyle>
            <a:lvl1pPr>
              <a:defRPr sz="4800"/>
            </a:lvl1pPr>
          </a:lstStyle>
          <a:p>
            <a:r>
              <a:t>Title slide Click to add title</a:t>
            </a:r>
          </a:p>
        </p:txBody>
      </p:sp>
      <p:sp>
        <p:nvSpPr>
          <p:cNvPr id="58" name="Body Level One…"/>
          <p:cNvSpPr txBox="1">
            <a:spLocks noGrp="1"/>
          </p:cNvSpPr>
          <p:nvPr>
            <p:ph type="body" sz="quarter" idx="1" hasCustomPrompt="1"/>
          </p:nvPr>
        </p:nvSpPr>
        <p:spPr>
          <a:xfrm>
            <a:off x="766762" y="4173804"/>
            <a:ext cx="4698712" cy="765271"/>
          </a:xfrm>
          <a:prstGeom prst="rect">
            <a:avLst/>
          </a:prstGeom>
        </p:spPr>
        <p:txBody>
          <a:bodyPr anchor="b">
            <a:normAutofit/>
          </a:bodyPr>
          <a:lstStyle>
            <a:lvl1pPr>
              <a:defRPr sz="2200"/>
            </a:lvl1pPr>
            <a:lvl2pPr marL="253206" indent="-253206">
              <a:defRPr sz="2200"/>
            </a:lvl2pPr>
            <a:lvl3pPr marL="626886" indent="-287161">
              <a:defRPr sz="2200"/>
            </a:lvl3pPr>
            <a:lvl4pPr marL="889595" indent="-316508">
              <a:defRPr sz="2200"/>
            </a:lvl4pPr>
            <a:lvl5pPr marL="1152525" indent="-349250">
              <a:defRPr sz="2200"/>
            </a:lvl5pPr>
          </a:lstStyle>
          <a:p>
            <a:r>
              <a:t>Name, roleDate</a:t>
            </a:r>
          </a:p>
          <a:p>
            <a:pPr lvl="1"/>
            <a:endParaRPr/>
          </a:p>
          <a:p>
            <a:pPr lvl="2"/>
            <a:endParaRPr/>
          </a:p>
          <a:p>
            <a:pPr lvl="3"/>
            <a:endParaRPr/>
          </a:p>
          <a:p>
            <a:pPr lvl="4"/>
            <a:endParaRPr/>
          </a:p>
        </p:txBody>
      </p:sp>
      <p:sp>
        <p:nvSpPr>
          <p:cNvPr id="59" name="Freeform 13"/>
          <p:cNvSpPr/>
          <p:nvPr/>
        </p:nvSpPr>
        <p:spPr>
          <a:xfrm rot="16200000">
            <a:off x="6096000" y="773449"/>
            <a:ext cx="5329240" cy="53292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970"/>
                </a:lnTo>
                <a:lnTo>
                  <a:pt x="12970" y="12970"/>
                </a:lnTo>
                <a:lnTo>
                  <a:pt x="12970" y="0"/>
                </a:lnTo>
                <a:lnTo>
                  <a:pt x="21600" y="0"/>
                </a:lnTo>
                <a:lnTo>
                  <a:pt x="21600" y="21600"/>
                </a:lnTo>
                <a:lnTo>
                  <a:pt x="12970" y="21600"/>
                </a:lnTo>
                <a:close/>
              </a:path>
            </a:pathLst>
          </a:custGeom>
          <a:gradFill>
            <a:gsLst>
              <a:gs pos="0">
                <a:srgbClr val="FFCDD2"/>
              </a:gs>
              <a:gs pos="33000">
                <a:srgbClr val="FF6A00"/>
              </a:gs>
              <a:gs pos="66000">
                <a:schemeClr val="accent4"/>
              </a:gs>
              <a:gs pos="100000">
                <a:schemeClr val="accent5"/>
              </a:gs>
            </a:gsLst>
          </a:gradFill>
          <a:ln w="12700">
            <a:miter lim="400000"/>
          </a:ln>
        </p:spPr>
        <p:txBody>
          <a:bodyPr lIns="0" tIns="0" rIns="0" bIns="0" anchor="ctr"/>
          <a:lstStyle/>
          <a:p>
            <a:pPr algn="ctr">
              <a:defRPr sz="1600" b="1">
                <a:solidFill>
                  <a:srgbClr val="FFFFFF"/>
                </a:solidFill>
              </a:defRPr>
            </a:pPr>
            <a:endParaRPr/>
          </a:p>
        </p:txBody>
      </p:sp>
      <p:sp>
        <p:nvSpPr>
          <p:cNvPr id="60" name="TextBox 8"/>
          <p:cNvSpPr/>
          <p:nvPr/>
        </p:nvSpPr>
        <p:spPr>
          <a:xfrm>
            <a:off x="11163033" y="6345144"/>
            <a:ext cx="365761" cy="182881"/>
          </a:xfrm>
          <a:prstGeom prst="rect">
            <a:avLst/>
          </a:prstGeom>
          <a:solidFill>
            <a:srgbClr val="FFFFFF"/>
          </a:solidFill>
          <a:ln w="12700">
            <a:miter lim="400000"/>
          </a:ln>
        </p:spPr>
        <p:txBody>
          <a:bodyPr lIns="0" tIns="0" rIns="0" bIns="0"/>
          <a:lstStyle/>
          <a:p>
            <a:pPr>
              <a:lnSpc>
                <a:spcPct val="80000"/>
              </a:lnSpc>
            </a:pPr>
            <a:endParaRPr/>
          </a:p>
        </p:txBody>
      </p:sp>
      <p:sp>
        <p:nvSpPr>
          <p:cNvPr id="61" name="Slide Number"/>
          <p:cNvSpPr txBox="1">
            <a:spLocks noGrp="1"/>
          </p:cNvSpPr>
          <p:nvPr>
            <p:ph type="sldNum" sz="quarter" idx="2"/>
          </p:nvPr>
        </p:nvSpPr>
        <p:spPr>
          <a:xfrm>
            <a:off x="11284857" y="6931152"/>
            <a:ext cx="139838" cy="127001"/>
          </a:xfrm>
          <a:prstGeom prst="rect">
            <a:avLst/>
          </a:prstGeom>
        </p:spPr>
        <p:txBody>
          <a:bodyPr/>
          <a:lstStyle/>
          <a:p>
            <a:fld id="{86CB4B4D-7CA3-9044-876B-883B54F8677D}" type="slidenum">
              <a:t>‹#›</a:t>
            </a:fld>
            <a:endParaRPr/>
          </a:p>
        </p:txBody>
      </p:sp>
      <p:pic>
        <p:nvPicPr>
          <p:cNvPr id="62" name="CGI logo" descr="CGI logo"/>
          <p:cNvPicPr>
            <a:picLocks noChangeAspect="1"/>
          </p:cNvPicPr>
          <p:nvPr/>
        </p:nvPicPr>
        <p:blipFill>
          <a:blip r:embed="rId2"/>
          <a:stretch>
            <a:fillRect/>
          </a:stretch>
        </p:blipFill>
        <p:spPr>
          <a:xfrm>
            <a:off x="767133" y="5372172"/>
            <a:ext cx="1548657" cy="720654"/>
          </a:xfrm>
          <a:prstGeom prst="rect">
            <a:avLst/>
          </a:prstGeom>
          <a:ln w="12700">
            <a:miter lim="400000"/>
          </a:ln>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am - 2B">
    <p:bg>
      <p:bgPr>
        <a:solidFill>
          <a:srgbClr val="FFFFFF"/>
        </a:solidFill>
        <a:effectLst/>
      </p:bgPr>
    </p:bg>
    <p:spTree>
      <p:nvGrpSpPr>
        <p:cNvPr id="1" name=""/>
        <p:cNvGrpSpPr/>
        <p:nvPr/>
      </p:nvGrpSpPr>
      <p:grpSpPr>
        <a:xfrm>
          <a:off x="0" y="0"/>
          <a:ext cx="0" cy="0"/>
          <a:chOff x="0" y="0"/>
          <a:chExt cx="0" cy="0"/>
        </a:xfrm>
      </p:grpSpPr>
      <p:sp>
        <p:nvSpPr>
          <p:cNvPr id="59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59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59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597" name="Team slide with 2 individuals (layout B) – click to add title"/>
          <p:cNvSpPr txBox="1">
            <a:spLocks noGrp="1"/>
          </p:cNvSpPr>
          <p:nvPr>
            <p:ph type="title" hasCustomPrompt="1"/>
          </p:nvPr>
        </p:nvSpPr>
        <p:spPr>
          <a:xfrm>
            <a:off x="765736" y="683245"/>
            <a:ext cx="10661906" cy="531098"/>
          </a:xfrm>
          <a:prstGeom prst="rect">
            <a:avLst/>
          </a:prstGeom>
        </p:spPr>
        <p:txBody>
          <a:bodyPr>
            <a:normAutofit/>
          </a:bodyPr>
          <a:lstStyle/>
          <a:p>
            <a:r>
              <a:t>Team slide with 2 individuals (layout B) – click to add title</a:t>
            </a:r>
          </a:p>
        </p:txBody>
      </p:sp>
      <p:grpSp>
        <p:nvGrpSpPr>
          <p:cNvPr id="600" name="Group 5"/>
          <p:cNvGrpSpPr/>
          <p:nvPr/>
        </p:nvGrpSpPr>
        <p:grpSpPr>
          <a:xfrm>
            <a:off x="-1" y="1417319"/>
            <a:ext cx="12193201" cy="4686325"/>
            <a:chOff x="0" y="0"/>
            <a:chExt cx="12193200" cy="4686324"/>
          </a:xfrm>
        </p:grpSpPr>
        <p:sp>
          <p:nvSpPr>
            <p:cNvPr id="598" name="TextBox 4"/>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599" name="TextBox 11"/>
            <p:cNvSpPr/>
            <p:nvPr/>
          </p:nvSpPr>
          <p:spPr>
            <a:xfrm>
              <a:off x="0" y="-1"/>
              <a:ext cx="12193200" cy="108001"/>
            </a:xfrm>
            <a:prstGeom prst="rect">
              <a:avLst/>
            </a:prstGeom>
            <a:gradFill flip="none" rotWithShape="1">
              <a:gsLst>
                <a:gs pos="0">
                  <a:srgbClr val="FFCDD2"/>
                </a:gs>
                <a:gs pos="33000">
                  <a:srgbClr val="FF6A00"/>
                </a:gs>
                <a:gs pos="66000">
                  <a:schemeClr val="accent4"/>
                </a:gs>
                <a:gs pos="100000">
                  <a:schemeClr val="accent5"/>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601" name="Picture placeholder 5"/>
          <p:cNvSpPr>
            <a:spLocks noGrp="1"/>
          </p:cNvSpPr>
          <p:nvPr>
            <p:ph type="pic" sz="quarter" idx="21"/>
          </p:nvPr>
        </p:nvSpPr>
        <p:spPr>
          <a:xfrm>
            <a:off x="3744271" y="2091264"/>
            <a:ext cx="1655456" cy="165506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02" name="Body Level One…"/>
          <p:cNvSpPr txBox="1">
            <a:spLocks noGrp="1"/>
          </p:cNvSpPr>
          <p:nvPr>
            <p:ph type="body" sz="quarter" idx="1" hasCustomPrompt="1"/>
          </p:nvPr>
        </p:nvSpPr>
        <p:spPr>
          <a:xfrm>
            <a:off x="3435780" y="4096408"/>
            <a:ext cx="2272439" cy="472711"/>
          </a:xfrm>
          <a:prstGeom prst="rect">
            <a:avLst/>
          </a:prstGeom>
        </p:spPr>
        <p:txBody>
          <a:bodyPr anchor="b">
            <a:normAutofit/>
          </a:bodyPr>
          <a:lstStyle>
            <a:lvl1pPr algn="ctr">
              <a:lnSpc>
                <a:spcPct val="90000"/>
              </a:lnSpc>
              <a:spcBef>
                <a:spcPts val="0"/>
              </a:spcBef>
              <a:defRPr sz="1600" b="1"/>
            </a:lvl1pPr>
            <a:lvl2pPr marL="184150" indent="-184150" algn="ctr">
              <a:lnSpc>
                <a:spcPct val="90000"/>
              </a:lnSpc>
              <a:spcBef>
                <a:spcPts val="0"/>
              </a:spcBef>
              <a:defRPr sz="1600" b="1"/>
            </a:lvl2pPr>
            <a:lvl3pPr marL="548569" indent="-208844" algn="ctr">
              <a:lnSpc>
                <a:spcPct val="90000"/>
              </a:lnSpc>
              <a:spcBef>
                <a:spcPts val="0"/>
              </a:spcBef>
              <a:defRPr sz="1600" b="1"/>
            </a:lvl3pPr>
            <a:lvl4pPr marL="0" indent="1371600" algn="ctr">
              <a:lnSpc>
                <a:spcPct val="90000"/>
              </a:lnSpc>
              <a:spcBef>
                <a:spcPts val="0"/>
              </a:spcBef>
              <a:buSzTx/>
              <a:buNone/>
              <a:defRPr sz="1600" b="1"/>
            </a:lvl4pPr>
            <a:lvl5pPr marL="1057275" indent="-254000" algn="ctr">
              <a:lnSpc>
                <a:spcPct val="90000"/>
              </a:lnSpc>
              <a:spcBef>
                <a:spcPts val="0"/>
              </a:spcBef>
              <a:defRPr sz="1600" b="1"/>
            </a:lvl5pPr>
          </a:lstStyle>
          <a:p>
            <a:r>
              <a:t>First and Last name</a:t>
            </a:r>
          </a:p>
          <a:p>
            <a:pPr lvl="1"/>
            <a:endParaRPr/>
          </a:p>
          <a:p>
            <a:pPr lvl="2"/>
            <a:endParaRPr/>
          </a:p>
          <a:p>
            <a:pPr lvl="3"/>
            <a:endParaRPr/>
          </a:p>
          <a:p>
            <a:pPr lvl="4"/>
            <a:endParaRPr/>
          </a:p>
        </p:txBody>
      </p:sp>
      <p:sp>
        <p:nvSpPr>
          <p:cNvPr id="603" name="Text placeholder 5"/>
          <p:cNvSpPr>
            <a:spLocks noGrp="1"/>
          </p:cNvSpPr>
          <p:nvPr>
            <p:ph type="body" sz="quarter" idx="22" hasCustomPrompt="1"/>
          </p:nvPr>
        </p:nvSpPr>
        <p:spPr>
          <a:xfrm>
            <a:off x="3435780" y="4723939"/>
            <a:ext cx="2272439" cy="1117443"/>
          </a:xfrm>
          <a:prstGeom prst="rect">
            <a:avLst/>
          </a:prstGeom>
        </p:spPr>
        <p:txBody>
          <a:bodyPr>
            <a:normAutofit/>
          </a:bodyPr>
          <a:lstStyle>
            <a:lvl1pPr algn="ctr">
              <a:spcBef>
                <a:spcPts val="0"/>
              </a:spcBef>
              <a:defRPr sz="1600"/>
            </a:lvl1pPr>
          </a:lstStyle>
          <a:p>
            <a:r>
              <a:t>Job title or role          Division or Location</a:t>
            </a:r>
          </a:p>
        </p:txBody>
      </p:sp>
      <p:sp>
        <p:nvSpPr>
          <p:cNvPr id="604" name="Picture placeholder 5"/>
          <p:cNvSpPr>
            <a:spLocks noGrp="1"/>
          </p:cNvSpPr>
          <p:nvPr>
            <p:ph type="pic" sz="quarter" idx="23"/>
          </p:nvPr>
        </p:nvSpPr>
        <p:spPr>
          <a:xfrm>
            <a:off x="6795017" y="2091264"/>
            <a:ext cx="1655455" cy="165506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05" name="Text placeholder 5"/>
          <p:cNvSpPr>
            <a:spLocks noGrp="1"/>
          </p:cNvSpPr>
          <p:nvPr>
            <p:ph type="body" sz="quarter" idx="24" hasCustomPrompt="1"/>
          </p:nvPr>
        </p:nvSpPr>
        <p:spPr>
          <a:xfrm>
            <a:off x="6486526" y="4091154"/>
            <a:ext cx="2272438" cy="472711"/>
          </a:xfrm>
          <a:prstGeom prst="rect">
            <a:avLst/>
          </a:prstGeom>
        </p:spPr>
        <p:txBody>
          <a:bodyPr anchor="b">
            <a:normAutofit/>
          </a:bodyPr>
          <a:lstStyle>
            <a:lvl1pPr algn="ctr">
              <a:lnSpc>
                <a:spcPct val="90000"/>
              </a:lnSpc>
              <a:spcBef>
                <a:spcPts val="0"/>
              </a:spcBef>
              <a:defRPr sz="1600" b="1"/>
            </a:lvl1pPr>
          </a:lstStyle>
          <a:p>
            <a:r>
              <a:t>First and Last name</a:t>
            </a:r>
          </a:p>
        </p:txBody>
      </p:sp>
      <p:sp>
        <p:nvSpPr>
          <p:cNvPr id="606" name="Text placeholder 5"/>
          <p:cNvSpPr>
            <a:spLocks noGrp="1"/>
          </p:cNvSpPr>
          <p:nvPr>
            <p:ph type="body" sz="quarter" idx="25" hasCustomPrompt="1"/>
          </p:nvPr>
        </p:nvSpPr>
        <p:spPr>
          <a:xfrm>
            <a:off x="6486526" y="4723939"/>
            <a:ext cx="2272438" cy="1117443"/>
          </a:xfrm>
          <a:prstGeom prst="rect">
            <a:avLst/>
          </a:prstGeom>
        </p:spPr>
        <p:txBody>
          <a:bodyPr>
            <a:normAutofit/>
          </a:bodyPr>
          <a:lstStyle>
            <a:lvl1pPr algn="ctr">
              <a:spcBef>
                <a:spcPts val="0"/>
              </a:spcBef>
              <a:defRPr sz="1600"/>
            </a:lvl1pPr>
          </a:lstStyle>
          <a:p>
            <a:r>
              <a:t>Job title or role     Division or Location</a:t>
            </a:r>
          </a:p>
        </p:txBody>
      </p:sp>
      <p:sp>
        <p:nvSpPr>
          <p:cNvPr id="6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eam - 3A">
    <p:bg>
      <p:bgPr>
        <a:solidFill>
          <a:srgbClr val="FFFFFF"/>
        </a:solidFill>
        <a:effectLst/>
      </p:bgPr>
    </p:bg>
    <p:spTree>
      <p:nvGrpSpPr>
        <p:cNvPr id="1" name=""/>
        <p:cNvGrpSpPr/>
        <p:nvPr/>
      </p:nvGrpSpPr>
      <p:grpSpPr>
        <a:xfrm>
          <a:off x="0" y="0"/>
          <a:ext cx="0" cy="0"/>
          <a:chOff x="0" y="0"/>
          <a:chExt cx="0" cy="0"/>
        </a:xfrm>
      </p:grpSpPr>
      <p:sp>
        <p:nvSpPr>
          <p:cNvPr id="61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61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61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617" name="Team slide with 3 individuals (layout A) – click to add title"/>
          <p:cNvSpPr txBox="1">
            <a:spLocks noGrp="1"/>
          </p:cNvSpPr>
          <p:nvPr>
            <p:ph type="title" hasCustomPrompt="1"/>
          </p:nvPr>
        </p:nvSpPr>
        <p:spPr>
          <a:xfrm>
            <a:off x="765736" y="683245"/>
            <a:ext cx="10676440" cy="531098"/>
          </a:xfrm>
          <a:prstGeom prst="rect">
            <a:avLst/>
          </a:prstGeom>
        </p:spPr>
        <p:txBody>
          <a:bodyPr>
            <a:normAutofit/>
          </a:bodyPr>
          <a:lstStyle/>
          <a:p>
            <a:r>
              <a:t>Team slide with 3 individuals (layout A) – click to add title</a:t>
            </a:r>
          </a:p>
        </p:txBody>
      </p:sp>
      <p:grpSp>
        <p:nvGrpSpPr>
          <p:cNvPr id="620" name="Group 7"/>
          <p:cNvGrpSpPr/>
          <p:nvPr/>
        </p:nvGrpSpPr>
        <p:grpSpPr>
          <a:xfrm>
            <a:off x="-1" y="1417319"/>
            <a:ext cx="12193201" cy="4686325"/>
            <a:chOff x="0" y="0"/>
            <a:chExt cx="12193200" cy="4686324"/>
          </a:xfrm>
        </p:grpSpPr>
        <p:sp>
          <p:nvSpPr>
            <p:cNvPr id="618" name="TextBox 9"/>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619" name="TextBox 10"/>
            <p:cNvSpPr/>
            <p:nvPr/>
          </p:nvSpPr>
          <p:spPr>
            <a:xfrm>
              <a:off x="0" y="-1"/>
              <a:ext cx="12193200" cy="108001"/>
            </a:xfrm>
            <a:prstGeom prst="rect">
              <a:avLst/>
            </a:prstGeom>
            <a:gradFill flip="none" rotWithShape="1">
              <a:gsLst>
                <a:gs pos="0">
                  <a:schemeClr val="accent4"/>
                </a:gs>
                <a:gs pos="60000">
                  <a:srgbClr val="B91C3A"/>
                </a:gs>
                <a:gs pos="100000">
                  <a:schemeClr val="accent1"/>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621" name="Picture placeholder 5"/>
          <p:cNvSpPr>
            <a:spLocks noGrp="1"/>
          </p:cNvSpPr>
          <p:nvPr>
            <p:ph type="pic" sz="quarter" idx="21"/>
          </p:nvPr>
        </p:nvSpPr>
        <p:spPr>
          <a:xfrm>
            <a:off x="2234503" y="2132064"/>
            <a:ext cx="1650635" cy="16502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22" name="Body Level One…"/>
          <p:cNvSpPr txBox="1">
            <a:spLocks noGrp="1"/>
          </p:cNvSpPr>
          <p:nvPr>
            <p:ph type="body" sz="quarter" idx="1" hasCustomPrompt="1"/>
          </p:nvPr>
        </p:nvSpPr>
        <p:spPr>
          <a:xfrm>
            <a:off x="1923602" y="4094253"/>
            <a:ext cx="2272439" cy="472711"/>
          </a:xfrm>
          <a:prstGeom prst="rect">
            <a:avLst/>
          </a:prstGeom>
        </p:spPr>
        <p:txBody>
          <a:bodyPr anchor="b">
            <a:normAutofit/>
          </a:bodyPr>
          <a:lstStyle>
            <a:lvl1pPr algn="ctr">
              <a:lnSpc>
                <a:spcPct val="90000"/>
              </a:lnSpc>
              <a:spcBef>
                <a:spcPts val="0"/>
              </a:spcBef>
              <a:defRPr sz="1600" b="1"/>
            </a:lvl1pPr>
            <a:lvl2pPr marL="184150" indent="-184150" algn="ctr">
              <a:lnSpc>
                <a:spcPct val="90000"/>
              </a:lnSpc>
              <a:spcBef>
                <a:spcPts val="0"/>
              </a:spcBef>
              <a:defRPr sz="1600" b="1"/>
            </a:lvl2pPr>
            <a:lvl3pPr marL="548569" indent="-208844" algn="ctr">
              <a:lnSpc>
                <a:spcPct val="90000"/>
              </a:lnSpc>
              <a:spcBef>
                <a:spcPts val="0"/>
              </a:spcBef>
              <a:defRPr sz="1600" b="1"/>
            </a:lvl3pPr>
            <a:lvl4pPr marL="0" indent="1371600" algn="ctr">
              <a:lnSpc>
                <a:spcPct val="90000"/>
              </a:lnSpc>
              <a:spcBef>
                <a:spcPts val="0"/>
              </a:spcBef>
              <a:buSzTx/>
              <a:buNone/>
              <a:defRPr sz="1600" b="1"/>
            </a:lvl4pPr>
            <a:lvl5pPr marL="1057275" indent="-254000" algn="ctr">
              <a:lnSpc>
                <a:spcPct val="90000"/>
              </a:lnSpc>
              <a:spcBef>
                <a:spcPts val="0"/>
              </a:spcBef>
              <a:defRPr sz="1600" b="1"/>
            </a:lvl5pPr>
          </a:lstStyle>
          <a:p>
            <a:r>
              <a:t>First and Last name</a:t>
            </a:r>
          </a:p>
          <a:p>
            <a:pPr lvl="1"/>
            <a:endParaRPr/>
          </a:p>
          <a:p>
            <a:pPr lvl="2"/>
            <a:endParaRPr/>
          </a:p>
          <a:p>
            <a:pPr lvl="3"/>
            <a:endParaRPr/>
          </a:p>
          <a:p>
            <a:pPr lvl="4"/>
            <a:endParaRPr/>
          </a:p>
        </p:txBody>
      </p:sp>
      <p:sp>
        <p:nvSpPr>
          <p:cNvPr id="623" name="Text placeholder 5"/>
          <p:cNvSpPr>
            <a:spLocks noGrp="1"/>
          </p:cNvSpPr>
          <p:nvPr>
            <p:ph type="body" sz="quarter" idx="22" hasCustomPrompt="1"/>
          </p:nvPr>
        </p:nvSpPr>
        <p:spPr>
          <a:xfrm>
            <a:off x="1923602" y="4721783"/>
            <a:ext cx="2272439" cy="1117443"/>
          </a:xfrm>
          <a:prstGeom prst="rect">
            <a:avLst/>
          </a:prstGeom>
        </p:spPr>
        <p:txBody>
          <a:bodyPr>
            <a:normAutofit/>
          </a:bodyPr>
          <a:lstStyle>
            <a:lvl1pPr algn="ctr">
              <a:spcBef>
                <a:spcPts val="0"/>
              </a:spcBef>
              <a:defRPr sz="1600"/>
            </a:lvl1pPr>
          </a:lstStyle>
          <a:p>
            <a:r>
              <a:t>Job title or role         Division or Location</a:t>
            </a:r>
          </a:p>
        </p:txBody>
      </p:sp>
      <p:sp>
        <p:nvSpPr>
          <p:cNvPr id="624" name="Picture placeholder 5"/>
          <p:cNvSpPr>
            <a:spLocks noGrp="1"/>
          </p:cNvSpPr>
          <p:nvPr>
            <p:ph type="pic" sz="quarter" idx="23"/>
          </p:nvPr>
        </p:nvSpPr>
        <p:spPr>
          <a:xfrm>
            <a:off x="5287759" y="2132064"/>
            <a:ext cx="1650634" cy="16502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25" name="Text placeholder 5"/>
          <p:cNvSpPr>
            <a:spLocks noGrp="1"/>
          </p:cNvSpPr>
          <p:nvPr>
            <p:ph type="body" sz="quarter" idx="24" hasCustomPrompt="1"/>
          </p:nvPr>
        </p:nvSpPr>
        <p:spPr>
          <a:xfrm>
            <a:off x="4976857" y="4088998"/>
            <a:ext cx="2272438" cy="472711"/>
          </a:xfrm>
          <a:prstGeom prst="rect">
            <a:avLst/>
          </a:prstGeom>
        </p:spPr>
        <p:txBody>
          <a:bodyPr anchor="b">
            <a:normAutofit/>
          </a:bodyPr>
          <a:lstStyle>
            <a:lvl1pPr algn="ctr">
              <a:lnSpc>
                <a:spcPct val="90000"/>
              </a:lnSpc>
              <a:spcBef>
                <a:spcPts val="0"/>
              </a:spcBef>
              <a:defRPr sz="1600" b="1"/>
            </a:lvl1pPr>
          </a:lstStyle>
          <a:p>
            <a:r>
              <a:t>First and Last name</a:t>
            </a:r>
          </a:p>
        </p:txBody>
      </p:sp>
      <p:sp>
        <p:nvSpPr>
          <p:cNvPr id="626" name="Text placeholder 5"/>
          <p:cNvSpPr>
            <a:spLocks noGrp="1"/>
          </p:cNvSpPr>
          <p:nvPr>
            <p:ph type="body" sz="quarter" idx="25" hasCustomPrompt="1"/>
          </p:nvPr>
        </p:nvSpPr>
        <p:spPr>
          <a:xfrm>
            <a:off x="4976857" y="4721783"/>
            <a:ext cx="2272438" cy="1117443"/>
          </a:xfrm>
          <a:prstGeom prst="rect">
            <a:avLst/>
          </a:prstGeom>
        </p:spPr>
        <p:txBody>
          <a:bodyPr>
            <a:normAutofit/>
          </a:bodyPr>
          <a:lstStyle>
            <a:lvl1pPr algn="ctr">
              <a:spcBef>
                <a:spcPts val="0"/>
              </a:spcBef>
              <a:defRPr sz="1600"/>
            </a:lvl1pPr>
          </a:lstStyle>
          <a:p>
            <a:r>
              <a:t>Job title or role         Division or Location</a:t>
            </a:r>
          </a:p>
        </p:txBody>
      </p:sp>
      <p:sp>
        <p:nvSpPr>
          <p:cNvPr id="627" name="Picture placeholder 5"/>
          <p:cNvSpPr>
            <a:spLocks noGrp="1"/>
          </p:cNvSpPr>
          <p:nvPr>
            <p:ph type="pic" sz="quarter" idx="26"/>
          </p:nvPr>
        </p:nvSpPr>
        <p:spPr>
          <a:xfrm>
            <a:off x="8314738" y="2132064"/>
            <a:ext cx="1650635" cy="16502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28" name="Text placeholder 5"/>
          <p:cNvSpPr>
            <a:spLocks noGrp="1"/>
          </p:cNvSpPr>
          <p:nvPr>
            <p:ph type="body" sz="quarter" idx="27" hasCustomPrompt="1"/>
          </p:nvPr>
        </p:nvSpPr>
        <p:spPr>
          <a:xfrm>
            <a:off x="8003837" y="4088998"/>
            <a:ext cx="2272438" cy="472711"/>
          </a:xfrm>
          <a:prstGeom prst="rect">
            <a:avLst/>
          </a:prstGeom>
        </p:spPr>
        <p:txBody>
          <a:bodyPr anchor="b">
            <a:normAutofit/>
          </a:bodyPr>
          <a:lstStyle>
            <a:lvl1pPr algn="ctr">
              <a:lnSpc>
                <a:spcPct val="90000"/>
              </a:lnSpc>
              <a:spcBef>
                <a:spcPts val="0"/>
              </a:spcBef>
              <a:defRPr sz="1600" b="1"/>
            </a:lvl1pPr>
          </a:lstStyle>
          <a:p>
            <a:r>
              <a:t>First and Last name</a:t>
            </a:r>
          </a:p>
        </p:txBody>
      </p:sp>
      <p:sp>
        <p:nvSpPr>
          <p:cNvPr id="629" name="Text placeholder 5"/>
          <p:cNvSpPr>
            <a:spLocks noGrp="1"/>
          </p:cNvSpPr>
          <p:nvPr>
            <p:ph type="body" sz="quarter" idx="28" hasCustomPrompt="1"/>
          </p:nvPr>
        </p:nvSpPr>
        <p:spPr>
          <a:xfrm>
            <a:off x="8003837" y="4721783"/>
            <a:ext cx="2272438" cy="1117443"/>
          </a:xfrm>
          <a:prstGeom prst="rect">
            <a:avLst/>
          </a:prstGeom>
        </p:spPr>
        <p:txBody>
          <a:bodyPr>
            <a:normAutofit/>
          </a:bodyPr>
          <a:lstStyle>
            <a:lvl1pPr algn="ctr">
              <a:spcBef>
                <a:spcPts val="0"/>
              </a:spcBef>
              <a:defRPr sz="1600"/>
            </a:lvl1pPr>
          </a:lstStyle>
          <a:p>
            <a:r>
              <a:t>Job title or role         Division or Location</a:t>
            </a:r>
          </a:p>
        </p:txBody>
      </p:sp>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eam - 3B">
    <p:bg>
      <p:bgPr>
        <a:solidFill>
          <a:srgbClr val="FFFFFF"/>
        </a:solidFill>
        <a:effectLst/>
      </p:bgPr>
    </p:bg>
    <p:spTree>
      <p:nvGrpSpPr>
        <p:cNvPr id="1" name=""/>
        <p:cNvGrpSpPr/>
        <p:nvPr/>
      </p:nvGrpSpPr>
      <p:grpSpPr>
        <a:xfrm>
          <a:off x="0" y="0"/>
          <a:ext cx="0" cy="0"/>
          <a:chOff x="0" y="0"/>
          <a:chExt cx="0" cy="0"/>
        </a:xfrm>
      </p:grpSpPr>
      <p:sp>
        <p:nvSpPr>
          <p:cNvPr id="637"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638"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639"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640" name="Team slide with 3 individuals (layout B) – click to add title"/>
          <p:cNvSpPr txBox="1">
            <a:spLocks noGrp="1"/>
          </p:cNvSpPr>
          <p:nvPr>
            <p:ph type="title" hasCustomPrompt="1"/>
          </p:nvPr>
        </p:nvSpPr>
        <p:spPr>
          <a:xfrm>
            <a:off x="765736" y="683245"/>
            <a:ext cx="10676440" cy="531098"/>
          </a:xfrm>
          <a:prstGeom prst="rect">
            <a:avLst/>
          </a:prstGeom>
        </p:spPr>
        <p:txBody>
          <a:bodyPr>
            <a:normAutofit/>
          </a:bodyPr>
          <a:lstStyle/>
          <a:p>
            <a:r>
              <a:t>Team slide with 3 individuals (layout B) – click to add title</a:t>
            </a:r>
          </a:p>
        </p:txBody>
      </p:sp>
      <p:grpSp>
        <p:nvGrpSpPr>
          <p:cNvPr id="643" name="Group 3"/>
          <p:cNvGrpSpPr/>
          <p:nvPr/>
        </p:nvGrpSpPr>
        <p:grpSpPr>
          <a:xfrm>
            <a:off x="-1" y="1417319"/>
            <a:ext cx="12193201" cy="4686325"/>
            <a:chOff x="0" y="0"/>
            <a:chExt cx="12193200" cy="4686324"/>
          </a:xfrm>
        </p:grpSpPr>
        <p:sp>
          <p:nvSpPr>
            <p:cNvPr id="641" name="TextBox 4"/>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642" name="TextBox 5"/>
            <p:cNvSpPr/>
            <p:nvPr/>
          </p:nvSpPr>
          <p:spPr>
            <a:xfrm>
              <a:off x="0" y="-1"/>
              <a:ext cx="12193200" cy="108001"/>
            </a:xfrm>
            <a:prstGeom prst="rect">
              <a:avLst/>
            </a:prstGeom>
            <a:gradFill flip="none" rotWithShape="1">
              <a:gsLst>
                <a:gs pos="0">
                  <a:srgbClr val="FFCDD2"/>
                </a:gs>
                <a:gs pos="33000">
                  <a:srgbClr val="FF6A00"/>
                </a:gs>
                <a:gs pos="66000">
                  <a:schemeClr val="accent4"/>
                </a:gs>
                <a:gs pos="100000">
                  <a:schemeClr val="accent5"/>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644" name="Picture placeholder 5"/>
          <p:cNvSpPr>
            <a:spLocks noGrp="1"/>
          </p:cNvSpPr>
          <p:nvPr>
            <p:ph type="pic" sz="quarter" idx="21"/>
          </p:nvPr>
        </p:nvSpPr>
        <p:spPr>
          <a:xfrm>
            <a:off x="2234503" y="2132064"/>
            <a:ext cx="1650635" cy="16502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45" name="Body Level One…"/>
          <p:cNvSpPr txBox="1">
            <a:spLocks noGrp="1"/>
          </p:cNvSpPr>
          <p:nvPr>
            <p:ph type="body" sz="quarter" idx="1" hasCustomPrompt="1"/>
          </p:nvPr>
        </p:nvSpPr>
        <p:spPr>
          <a:xfrm>
            <a:off x="1923602" y="4094253"/>
            <a:ext cx="2272439" cy="472711"/>
          </a:xfrm>
          <a:prstGeom prst="rect">
            <a:avLst/>
          </a:prstGeom>
        </p:spPr>
        <p:txBody>
          <a:bodyPr anchor="b">
            <a:normAutofit/>
          </a:bodyPr>
          <a:lstStyle>
            <a:lvl1pPr algn="ctr">
              <a:lnSpc>
                <a:spcPct val="90000"/>
              </a:lnSpc>
              <a:spcBef>
                <a:spcPts val="0"/>
              </a:spcBef>
              <a:defRPr sz="1600" b="1"/>
            </a:lvl1pPr>
            <a:lvl2pPr marL="184150" indent="-184150" algn="ctr">
              <a:lnSpc>
                <a:spcPct val="90000"/>
              </a:lnSpc>
              <a:spcBef>
                <a:spcPts val="0"/>
              </a:spcBef>
              <a:defRPr sz="1600" b="1"/>
            </a:lvl2pPr>
            <a:lvl3pPr marL="548569" indent="-208844" algn="ctr">
              <a:lnSpc>
                <a:spcPct val="90000"/>
              </a:lnSpc>
              <a:spcBef>
                <a:spcPts val="0"/>
              </a:spcBef>
              <a:defRPr sz="1600" b="1"/>
            </a:lvl3pPr>
            <a:lvl4pPr marL="0" indent="1371600" algn="ctr">
              <a:lnSpc>
                <a:spcPct val="90000"/>
              </a:lnSpc>
              <a:spcBef>
                <a:spcPts val="0"/>
              </a:spcBef>
              <a:buSzTx/>
              <a:buNone/>
              <a:defRPr sz="1600" b="1"/>
            </a:lvl4pPr>
            <a:lvl5pPr marL="1057275" indent="-254000" algn="ctr">
              <a:lnSpc>
                <a:spcPct val="90000"/>
              </a:lnSpc>
              <a:spcBef>
                <a:spcPts val="0"/>
              </a:spcBef>
              <a:defRPr sz="1600" b="1"/>
            </a:lvl5pPr>
          </a:lstStyle>
          <a:p>
            <a:r>
              <a:t>First and Last name</a:t>
            </a:r>
          </a:p>
          <a:p>
            <a:pPr lvl="1"/>
            <a:endParaRPr/>
          </a:p>
          <a:p>
            <a:pPr lvl="2"/>
            <a:endParaRPr/>
          </a:p>
          <a:p>
            <a:pPr lvl="3"/>
            <a:endParaRPr/>
          </a:p>
          <a:p>
            <a:pPr lvl="4"/>
            <a:endParaRPr/>
          </a:p>
        </p:txBody>
      </p:sp>
      <p:sp>
        <p:nvSpPr>
          <p:cNvPr id="646" name="Text placeholder 5"/>
          <p:cNvSpPr>
            <a:spLocks noGrp="1"/>
          </p:cNvSpPr>
          <p:nvPr>
            <p:ph type="body" sz="quarter" idx="22" hasCustomPrompt="1"/>
          </p:nvPr>
        </p:nvSpPr>
        <p:spPr>
          <a:xfrm>
            <a:off x="1923602" y="4721783"/>
            <a:ext cx="2272439" cy="1117443"/>
          </a:xfrm>
          <a:prstGeom prst="rect">
            <a:avLst/>
          </a:prstGeom>
        </p:spPr>
        <p:txBody>
          <a:bodyPr>
            <a:normAutofit/>
          </a:bodyPr>
          <a:lstStyle>
            <a:lvl1pPr algn="ctr">
              <a:spcBef>
                <a:spcPts val="0"/>
              </a:spcBef>
              <a:defRPr sz="1600"/>
            </a:lvl1pPr>
          </a:lstStyle>
          <a:p>
            <a:r>
              <a:t>Job title or role         Division or Location</a:t>
            </a:r>
          </a:p>
        </p:txBody>
      </p:sp>
      <p:sp>
        <p:nvSpPr>
          <p:cNvPr id="647" name="Picture placeholder 5"/>
          <p:cNvSpPr>
            <a:spLocks noGrp="1"/>
          </p:cNvSpPr>
          <p:nvPr>
            <p:ph type="pic" sz="quarter" idx="23"/>
          </p:nvPr>
        </p:nvSpPr>
        <p:spPr>
          <a:xfrm>
            <a:off x="5287759" y="2132064"/>
            <a:ext cx="1650634" cy="16502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48" name="Text placeholder 5"/>
          <p:cNvSpPr>
            <a:spLocks noGrp="1"/>
          </p:cNvSpPr>
          <p:nvPr>
            <p:ph type="body" sz="quarter" idx="24" hasCustomPrompt="1"/>
          </p:nvPr>
        </p:nvSpPr>
        <p:spPr>
          <a:xfrm>
            <a:off x="4976857" y="4088998"/>
            <a:ext cx="2272438" cy="472711"/>
          </a:xfrm>
          <a:prstGeom prst="rect">
            <a:avLst/>
          </a:prstGeom>
        </p:spPr>
        <p:txBody>
          <a:bodyPr anchor="b">
            <a:normAutofit/>
          </a:bodyPr>
          <a:lstStyle>
            <a:lvl1pPr algn="ctr">
              <a:lnSpc>
                <a:spcPct val="90000"/>
              </a:lnSpc>
              <a:spcBef>
                <a:spcPts val="0"/>
              </a:spcBef>
              <a:defRPr sz="1600" b="1"/>
            </a:lvl1pPr>
          </a:lstStyle>
          <a:p>
            <a:r>
              <a:t>First and Last name</a:t>
            </a:r>
          </a:p>
        </p:txBody>
      </p:sp>
      <p:sp>
        <p:nvSpPr>
          <p:cNvPr id="649" name="Text placeholder 5"/>
          <p:cNvSpPr>
            <a:spLocks noGrp="1"/>
          </p:cNvSpPr>
          <p:nvPr>
            <p:ph type="body" sz="quarter" idx="25" hasCustomPrompt="1"/>
          </p:nvPr>
        </p:nvSpPr>
        <p:spPr>
          <a:xfrm>
            <a:off x="4976857" y="4721783"/>
            <a:ext cx="2272438" cy="1117443"/>
          </a:xfrm>
          <a:prstGeom prst="rect">
            <a:avLst/>
          </a:prstGeom>
        </p:spPr>
        <p:txBody>
          <a:bodyPr>
            <a:normAutofit/>
          </a:bodyPr>
          <a:lstStyle>
            <a:lvl1pPr algn="ctr">
              <a:spcBef>
                <a:spcPts val="0"/>
              </a:spcBef>
              <a:defRPr sz="1600"/>
            </a:lvl1pPr>
          </a:lstStyle>
          <a:p>
            <a:r>
              <a:t>Job title or role         Division or Location</a:t>
            </a:r>
          </a:p>
        </p:txBody>
      </p:sp>
      <p:sp>
        <p:nvSpPr>
          <p:cNvPr id="650" name="Picture placeholder 5"/>
          <p:cNvSpPr>
            <a:spLocks noGrp="1"/>
          </p:cNvSpPr>
          <p:nvPr>
            <p:ph type="pic" sz="quarter" idx="26"/>
          </p:nvPr>
        </p:nvSpPr>
        <p:spPr>
          <a:xfrm>
            <a:off x="8314738" y="2132064"/>
            <a:ext cx="1650635" cy="16502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51" name="Text placeholder 5"/>
          <p:cNvSpPr>
            <a:spLocks noGrp="1"/>
          </p:cNvSpPr>
          <p:nvPr>
            <p:ph type="body" sz="quarter" idx="27" hasCustomPrompt="1"/>
          </p:nvPr>
        </p:nvSpPr>
        <p:spPr>
          <a:xfrm>
            <a:off x="8003837" y="4088998"/>
            <a:ext cx="2272438" cy="472711"/>
          </a:xfrm>
          <a:prstGeom prst="rect">
            <a:avLst/>
          </a:prstGeom>
        </p:spPr>
        <p:txBody>
          <a:bodyPr anchor="b">
            <a:normAutofit/>
          </a:bodyPr>
          <a:lstStyle>
            <a:lvl1pPr algn="ctr">
              <a:lnSpc>
                <a:spcPct val="90000"/>
              </a:lnSpc>
              <a:spcBef>
                <a:spcPts val="0"/>
              </a:spcBef>
              <a:defRPr sz="1600" b="1"/>
            </a:lvl1pPr>
          </a:lstStyle>
          <a:p>
            <a:r>
              <a:t>First and Last name</a:t>
            </a:r>
          </a:p>
        </p:txBody>
      </p:sp>
      <p:sp>
        <p:nvSpPr>
          <p:cNvPr id="652" name="Text placeholder 5"/>
          <p:cNvSpPr>
            <a:spLocks noGrp="1"/>
          </p:cNvSpPr>
          <p:nvPr>
            <p:ph type="body" sz="quarter" idx="28" hasCustomPrompt="1"/>
          </p:nvPr>
        </p:nvSpPr>
        <p:spPr>
          <a:xfrm>
            <a:off x="8003837" y="4721783"/>
            <a:ext cx="2272438" cy="1117443"/>
          </a:xfrm>
          <a:prstGeom prst="rect">
            <a:avLst/>
          </a:prstGeom>
        </p:spPr>
        <p:txBody>
          <a:bodyPr>
            <a:normAutofit/>
          </a:bodyPr>
          <a:lstStyle>
            <a:lvl1pPr algn="ctr">
              <a:spcBef>
                <a:spcPts val="0"/>
              </a:spcBef>
              <a:defRPr sz="1600"/>
            </a:lvl1pPr>
          </a:lstStyle>
          <a:p>
            <a:r>
              <a:t>Job title or role         Division or Location</a:t>
            </a:r>
          </a:p>
        </p:txBody>
      </p:sp>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eam - 4A">
    <p:bg>
      <p:bgPr>
        <a:solidFill>
          <a:srgbClr val="FFFFFF"/>
        </a:solidFill>
        <a:effectLst/>
      </p:bgPr>
    </p:bg>
    <p:spTree>
      <p:nvGrpSpPr>
        <p:cNvPr id="1" name=""/>
        <p:cNvGrpSpPr/>
        <p:nvPr/>
      </p:nvGrpSpPr>
      <p:grpSpPr>
        <a:xfrm>
          <a:off x="0" y="0"/>
          <a:ext cx="0" cy="0"/>
          <a:chOff x="0" y="0"/>
          <a:chExt cx="0" cy="0"/>
        </a:xfrm>
      </p:grpSpPr>
      <p:sp>
        <p:nvSpPr>
          <p:cNvPr id="660"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661"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662"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663" name="Team slide with 4 individuals (layout A) – click to add title"/>
          <p:cNvSpPr txBox="1">
            <a:spLocks noGrp="1"/>
          </p:cNvSpPr>
          <p:nvPr>
            <p:ph type="title" hasCustomPrompt="1"/>
          </p:nvPr>
        </p:nvSpPr>
        <p:spPr>
          <a:xfrm>
            <a:off x="765736" y="683245"/>
            <a:ext cx="10676440" cy="531098"/>
          </a:xfrm>
          <a:prstGeom prst="rect">
            <a:avLst/>
          </a:prstGeom>
        </p:spPr>
        <p:txBody>
          <a:bodyPr>
            <a:normAutofit/>
          </a:bodyPr>
          <a:lstStyle/>
          <a:p>
            <a:r>
              <a:t>Team slide with 4 individuals (layout A) – click to add title</a:t>
            </a:r>
          </a:p>
        </p:txBody>
      </p:sp>
      <p:grpSp>
        <p:nvGrpSpPr>
          <p:cNvPr id="666" name="Group 3"/>
          <p:cNvGrpSpPr/>
          <p:nvPr/>
        </p:nvGrpSpPr>
        <p:grpSpPr>
          <a:xfrm>
            <a:off x="-1" y="1417319"/>
            <a:ext cx="12193201" cy="4686325"/>
            <a:chOff x="0" y="0"/>
            <a:chExt cx="12193200" cy="4686324"/>
          </a:xfrm>
        </p:grpSpPr>
        <p:sp>
          <p:nvSpPr>
            <p:cNvPr id="664" name="TextBox 4"/>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665" name="TextBox 5"/>
            <p:cNvSpPr/>
            <p:nvPr/>
          </p:nvSpPr>
          <p:spPr>
            <a:xfrm>
              <a:off x="0" y="-1"/>
              <a:ext cx="12193200" cy="108001"/>
            </a:xfrm>
            <a:prstGeom prst="rect">
              <a:avLst/>
            </a:prstGeom>
            <a:gradFill flip="none" rotWithShape="1">
              <a:gsLst>
                <a:gs pos="0">
                  <a:schemeClr val="accent4"/>
                </a:gs>
                <a:gs pos="60000">
                  <a:srgbClr val="B91C3A"/>
                </a:gs>
                <a:gs pos="100000">
                  <a:schemeClr val="accent1"/>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667" name="Picture placeholder 1"/>
          <p:cNvSpPr>
            <a:spLocks noGrp="1"/>
          </p:cNvSpPr>
          <p:nvPr>
            <p:ph type="pic" sz="quarter" idx="21"/>
          </p:nvPr>
        </p:nvSpPr>
        <p:spPr>
          <a:xfrm>
            <a:off x="2021010" y="2276543"/>
            <a:ext cx="1319357" cy="1323730"/>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68" name="Body Level One…"/>
          <p:cNvSpPr txBox="1">
            <a:spLocks noGrp="1"/>
          </p:cNvSpPr>
          <p:nvPr>
            <p:ph type="body" sz="quarter" idx="1" hasCustomPrompt="1"/>
          </p:nvPr>
        </p:nvSpPr>
        <p:spPr>
          <a:xfrm>
            <a:off x="1921088" y="4050584"/>
            <a:ext cx="1519201" cy="444202"/>
          </a:xfrm>
          <a:prstGeom prst="rect">
            <a:avLst/>
          </a:prstGeom>
        </p:spPr>
        <p:txBody>
          <a:bodyPr anchor="b">
            <a:normAutofit/>
          </a:bodyPr>
          <a:lstStyle>
            <a:lvl1pPr algn="ctr">
              <a:lnSpc>
                <a:spcPct val="90000"/>
              </a:lnSpc>
              <a:spcBef>
                <a:spcPts val="0"/>
              </a:spcBef>
              <a:defRPr sz="1400" b="1"/>
            </a:lvl1pPr>
            <a:lvl2pPr marL="161131" indent="-161131" algn="ctr">
              <a:lnSpc>
                <a:spcPct val="90000"/>
              </a:lnSpc>
              <a:spcBef>
                <a:spcPts val="0"/>
              </a:spcBef>
              <a:defRPr sz="1400" b="1"/>
            </a:lvl2pPr>
            <a:lvl3pPr marL="522463" indent="-182738" algn="ctr">
              <a:lnSpc>
                <a:spcPct val="90000"/>
              </a:lnSpc>
              <a:spcBef>
                <a:spcPts val="0"/>
              </a:spcBef>
              <a:defRPr sz="1400" b="1"/>
            </a:lvl3pPr>
            <a:lvl4pPr marL="0" indent="1371600" algn="ctr">
              <a:lnSpc>
                <a:spcPct val="90000"/>
              </a:lnSpc>
              <a:spcBef>
                <a:spcPts val="0"/>
              </a:spcBef>
              <a:buSzTx/>
              <a:buNone/>
              <a:defRPr sz="1400" b="1"/>
            </a:lvl4pPr>
            <a:lvl5pPr marL="1025525" indent="-222250" algn="ctr">
              <a:lnSpc>
                <a:spcPct val="90000"/>
              </a:lnSpc>
              <a:spcBef>
                <a:spcPts val="0"/>
              </a:spcBef>
              <a:defRPr sz="1400" b="1"/>
            </a:lvl5pPr>
          </a:lstStyle>
          <a:p>
            <a:r>
              <a:t>First and Last name</a:t>
            </a:r>
          </a:p>
          <a:p>
            <a:pPr lvl="1"/>
            <a:endParaRPr/>
          </a:p>
          <a:p>
            <a:pPr lvl="2"/>
            <a:endParaRPr/>
          </a:p>
          <a:p>
            <a:pPr lvl="3"/>
            <a:endParaRPr/>
          </a:p>
          <a:p>
            <a:pPr lvl="4"/>
            <a:endParaRPr/>
          </a:p>
        </p:txBody>
      </p:sp>
      <p:sp>
        <p:nvSpPr>
          <p:cNvPr id="669" name="Title placeholder 1"/>
          <p:cNvSpPr>
            <a:spLocks noGrp="1"/>
          </p:cNvSpPr>
          <p:nvPr>
            <p:ph type="body" sz="quarter" idx="22" hasCustomPrompt="1"/>
          </p:nvPr>
        </p:nvSpPr>
        <p:spPr>
          <a:xfrm>
            <a:off x="1921088" y="4657237"/>
            <a:ext cx="1519201" cy="929827"/>
          </a:xfrm>
          <a:prstGeom prst="rect">
            <a:avLst/>
          </a:prstGeom>
        </p:spPr>
        <p:txBody>
          <a:bodyPr>
            <a:normAutofit/>
          </a:bodyPr>
          <a:lstStyle>
            <a:lvl1pPr algn="ctr">
              <a:spcBef>
                <a:spcPts val="0"/>
              </a:spcBef>
              <a:defRPr sz="1400"/>
            </a:lvl1pPr>
          </a:lstStyle>
          <a:p>
            <a:r>
              <a:t>Job title or role Division or Location</a:t>
            </a:r>
          </a:p>
        </p:txBody>
      </p:sp>
      <p:sp>
        <p:nvSpPr>
          <p:cNvPr id="670" name="Picture placeholder 2"/>
          <p:cNvSpPr>
            <a:spLocks noGrp="1"/>
          </p:cNvSpPr>
          <p:nvPr>
            <p:ph type="pic" sz="quarter" idx="23"/>
          </p:nvPr>
        </p:nvSpPr>
        <p:spPr>
          <a:xfrm>
            <a:off x="4292620" y="2276625"/>
            <a:ext cx="1319357" cy="1324861"/>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71" name="Name placeholder 2"/>
          <p:cNvSpPr>
            <a:spLocks noGrp="1"/>
          </p:cNvSpPr>
          <p:nvPr>
            <p:ph type="body" sz="quarter" idx="24" hasCustomPrompt="1"/>
          </p:nvPr>
        </p:nvSpPr>
        <p:spPr>
          <a:xfrm>
            <a:off x="4192697" y="4050584"/>
            <a:ext cx="1519201" cy="444202"/>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672" name="Title placeholder 2"/>
          <p:cNvSpPr>
            <a:spLocks noGrp="1"/>
          </p:cNvSpPr>
          <p:nvPr>
            <p:ph type="body" sz="quarter" idx="25" hasCustomPrompt="1"/>
          </p:nvPr>
        </p:nvSpPr>
        <p:spPr>
          <a:xfrm>
            <a:off x="4192697" y="4657237"/>
            <a:ext cx="1519201" cy="929827"/>
          </a:xfrm>
          <a:prstGeom prst="rect">
            <a:avLst/>
          </a:prstGeom>
        </p:spPr>
        <p:txBody>
          <a:bodyPr>
            <a:normAutofit/>
          </a:bodyPr>
          <a:lstStyle>
            <a:lvl1pPr algn="ctr">
              <a:spcBef>
                <a:spcPts val="0"/>
              </a:spcBef>
              <a:defRPr sz="1400"/>
            </a:lvl1pPr>
          </a:lstStyle>
          <a:p>
            <a:r>
              <a:t>Job title or role Division or Location</a:t>
            </a:r>
          </a:p>
        </p:txBody>
      </p:sp>
      <p:sp>
        <p:nvSpPr>
          <p:cNvPr id="673" name="Picture placeholder 3"/>
          <p:cNvSpPr>
            <a:spLocks noGrp="1"/>
          </p:cNvSpPr>
          <p:nvPr>
            <p:ph type="pic" sz="quarter" idx="26"/>
          </p:nvPr>
        </p:nvSpPr>
        <p:spPr>
          <a:xfrm>
            <a:off x="6580024" y="2276625"/>
            <a:ext cx="1319357" cy="1324861"/>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74" name="Name placeholder 3"/>
          <p:cNvSpPr>
            <a:spLocks noGrp="1"/>
          </p:cNvSpPr>
          <p:nvPr>
            <p:ph type="body" sz="quarter" idx="27" hasCustomPrompt="1"/>
          </p:nvPr>
        </p:nvSpPr>
        <p:spPr>
          <a:xfrm>
            <a:off x="6480102" y="4050584"/>
            <a:ext cx="1519201" cy="444202"/>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675" name="Title placeholder 3"/>
          <p:cNvSpPr>
            <a:spLocks noGrp="1"/>
          </p:cNvSpPr>
          <p:nvPr>
            <p:ph type="body" sz="quarter" idx="28" hasCustomPrompt="1"/>
          </p:nvPr>
        </p:nvSpPr>
        <p:spPr>
          <a:xfrm>
            <a:off x="6480102" y="4657237"/>
            <a:ext cx="1519201" cy="929827"/>
          </a:xfrm>
          <a:prstGeom prst="rect">
            <a:avLst/>
          </a:prstGeom>
        </p:spPr>
        <p:txBody>
          <a:bodyPr>
            <a:normAutofit/>
          </a:bodyPr>
          <a:lstStyle>
            <a:lvl1pPr algn="ctr">
              <a:spcBef>
                <a:spcPts val="0"/>
              </a:spcBef>
              <a:defRPr sz="1400"/>
            </a:lvl1pPr>
          </a:lstStyle>
          <a:p>
            <a:r>
              <a:t>Job title or role Division or Location</a:t>
            </a:r>
          </a:p>
        </p:txBody>
      </p:sp>
      <p:sp>
        <p:nvSpPr>
          <p:cNvPr id="676" name="Picture placeholder 4"/>
          <p:cNvSpPr>
            <a:spLocks noGrp="1"/>
          </p:cNvSpPr>
          <p:nvPr>
            <p:ph type="pic" sz="quarter" idx="29"/>
          </p:nvPr>
        </p:nvSpPr>
        <p:spPr>
          <a:xfrm>
            <a:off x="8859633" y="2276625"/>
            <a:ext cx="1319357" cy="1324861"/>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77" name="Name placeholder 4"/>
          <p:cNvSpPr>
            <a:spLocks noGrp="1"/>
          </p:cNvSpPr>
          <p:nvPr>
            <p:ph type="body" sz="quarter" idx="30" hasCustomPrompt="1"/>
          </p:nvPr>
        </p:nvSpPr>
        <p:spPr>
          <a:xfrm>
            <a:off x="8759711" y="4050584"/>
            <a:ext cx="1519201" cy="444202"/>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678" name="Text placeholder 4"/>
          <p:cNvSpPr>
            <a:spLocks noGrp="1"/>
          </p:cNvSpPr>
          <p:nvPr>
            <p:ph type="body" sz="quarter" idx="31" hasCustomPrompt="1"/>
          </p:nvPr>
        </p:nvSpPr>
        <p:spPr>
          <a:xfrm>
            <a:off x="8759711" y="4657237"/>
            <a:ext cx="1519201" cy="929827"/>
          </a:xfrm>
          <a:prstGeom prst="rect">
            <a:avLst/>
          </a:prstGeom>
        </p:spPr>
        <p:txBody>
          <a:bodyPr>
            <a:normAutofit/>
          </a:bodyPr>
          <a:lstStyle>
            <a:lvl1pPr algn="ctr">
              <a:spcBef>
                <a:spcPts val="0"/>
              </a:spcBef>
              <a:defRPr sz="1400"/>
            </a:lvl1pPr>
          </a:lstStyle>
          <a:p>
            <a:r>
              <a:t>Job title or role Division or Location</a:t>
            </a:r>
          </a:p>
        </p:txBody>
      </p:sp>
      <p:sp>
        <p:nvSpPr>
          <p:cNvPr id="6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eam - 4B">
    <p:bg>
      <p:bgPr>
        <a:solidFill>
          <a:srgbClr val="FFFFFF"/>
        </a:solidFill>
        <a:effectLst/>
      </p:bgPr>
    </p:bg>
    <p:spTree>
      <p:nvGrpSpPr>
        <p:cNvPr id="1" name=""/>
        <p:cNvGrpSpPr/>
        <p:nvPr/>
      </p:nvGrpSpPr>
      <p:grpSpPr>
        <a:xfrm>
          <a:off x="0" y="0"/>
          <a:ext cx="0" cy="0"/>
          <a:chOff x="0" y="0"/>
          <a:chExt cx="0" cy="0"/>
        </a:xfrm>
      </p:grpSpPr>
      <p:sp>
        <p:nvSpPr>
          <p:cNvPr id="686"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687"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688"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689" name="Team slide with 4 individuals (layout B) – click to add title"/>
          <p:cNvSpPr txBox="1">
            <a:spLocks noGrp="1"/>
          </p:cNvSpPr>
          <p:nvPr>
            <p:ph type="title" hasCustomPrompt="1"/>
          </p:nvPr>
        </p:nvSpPr>
        <p:spPr>
          <a:xfrm>
            <a:off x="765736" y="683245"/>
            <a:ext cx="10676440" cy="531098"/>
          </a:xfrm>
          <a:prstGeom prst="rect">
            <a:avLst/>
          </a:prstGeom>
        </p:spPr>
        <p:txBody>
          <a:bodyPr>
            <a:normAutofit/>
          </a:bodyPr>
          <a:lstStyle/>
          <a:p>
            <a:r>
              <a:t>Team slide with 4 individuals (layout B) – click to add title</a:t>
            </a:r>
          </a:p>
        </p:txBody>
      </p:sp>
      <p:grpSp>
        <p:nvGrpSpPr>
          <p:cNvPr id="692" name="Group 3"/>
          <p:cNvGrpSpPr/>
          <p:nvPr/>
        </p:nvGrpSpPr>
        <p:grpSpPr>
          <a:xfrm>
            <a:off x="-1" y="1417319"/>
            <a:ext cx="12193201" cy="4686325"/>
            <a:chOff x="0" y="0"/>
            <a:chExt cx="12193200" cy="4686324"/>
          </a:xfrm>
        </p:grpSpPr>
        <p:sp>
          <p:nvSpPr>
            <p:cNvPr id="690" name="TextBox 4"/>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691" name="TextBox 5"/>
            <p:cNvSpPr/>
            <p:nvPr/>
          </p:nvSpPr>
          <p:spPr>
            <a:xfrm>
              <a:off x="0" y="-1"/>
              <a:ext cx="12193200" cy="108001"/>
            </a:xfrm>
            <a:prstGeom prst="rect">
              <a:avLst/>
            </a:prstGeom>
            <a:gradFill flip="none" rotWithShape="1">
              <a:gsLst>
                <a:gs pos="0">
                  <a:srgbClr val="FFCDD2"/>
                </a:gs>
                <a:gs pos="33000">
                  <a:srgbClr val="FF6A00"/>
                </a:gs>
                <a:gs pos="66000">
                  <a:schemeClr val="accent4"/>
                </a:gs>
                <a:gs pos="100000">
                  <a:schemeClr val="accent5"/>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693" name="Picture placeholder 1"/>
          <p:cNvSpPr>
            <a:spLocks noGrp="1"/>
          </p:cNvSpPr>
          <p:nvPr>
            <p:ph type="pic" sz="quarter" idx="21"/>
          </p:nvPr>
        </p:nvSpPr>
        <p:spPr>
          <a:xfrm>
            <a:off x="2021010" y="2276543"/>
            <a:ext cx="1319357" cy="1323730"/>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94" name="Body Level One…"/>
          <p:cNvSpPr txBox="1">
            <a:spLocks noGrp="1"/>
          </p:cNvSpPr>
          <p:nvPr>
            <p:ph type="body" sz="quarter" idx="1" hasCustomPrompt="1"/>
          </p:nvPr>
        </p:nvSpPr>
        <p:spPr>
          <a:xfrm>
            <a:off x="1921088" y="4050584"/>
            <a:ext cx="1519201" cy="444202"/>
          </a:xfrm>
          <a:prstGeom prst="rect">
            <a:avLst/>
          </a:prstGeom>
        </p:spPr>
        <p:txBody>
          <a:bodyPr anchor="b">
            <a:normAutofit/>
          </a:bodyPr>
          <a:lstStyle>
            <a:lvl1pPr algn="ctr">
              <a:lnSpc>
                <a:spcPct val="90000"/>
              </a:lnSpc>
              <a:spcBef>
                <a:spcPts val="0"/>
              </a:spcBef>
              <a:defRPr sz="1400" b="1"/>
            </a:lvl1pPr>
            <a:lvl2pPr marL="161131" indent="-161131" algn="ctr">
              <a:lnSpc>
                <a:spcPct val="90000"/>
              </a:lnSpc>
              <a:spcBef>
                <a:spcPts val="0"/>
              </a:spcBef>
              <a:defRPr sz="1400" b="1"/>
            </a:lvl2pPr>
            <a:lvl3pPr marL="522463" indent="-182738" algn="ctr">
              <a:lnSpc>
                <a:spcPct val="90000"/>
              </a:lnSpc>
              <a:spcBef>
                <a:spcPts val="0"/>
              </a:spcBef>
              <a:defRPr sz="1400" b="1"/>
            </a:lvl3pPr>
            <a:lvl4pPr marL="0" indent="1371600" algn="ctr">
              <a:lnSpc>
                <a:spcPct val="90000"/>
              </a:lnSpc>
              <a:spcBef>
                <a:spcPts val="0"/>
              </a:spcBef>
              <a:buSzTx/>
              <a:buNone/>
              <a:defRPr sz="1400" b="1"/>
            </a:lvl4pPr>
            <a:lvl5pPr marL="1025525" indent="-222250" algn="ctr">
              <a:lnSpc>
                <a:spcPct val="90000"/>
              </a:lnSpc>
              <a:spcBef>
                <a:spcPts val="0"/>
              </a:spcBef>
              <a:defRPr sz="1400" b="1"/>
            </a:lvl5pPr>
          </a:lstStyle>
          <a:p>
            <a:r>
              <a:t>First and Last name</a:t>
            </a:r>
          </a:p>
          <a:p>
            <a:pPr lvl="1"/>
            <a:endParaRPr/>
          </a:p>
          <a:p>
            <a:pPr lvl="2"/>
            <a:endParaRPr/>
          </a:p>
          <a:p>
            <a:pPr lvl="3"/>
            <a:endParaRPr/>
          </a:p>
          <a:p>
            <a:pPr lvl="4"/>
            <a:endParaRPr/>
          </a:p>
        </p:txBody>
      </p:sp>
      <p:sp>
        <p:nvSpPr>
          <p:cNvPr id="695" name="Title placeholder 1"/>
          <p:cNvSpPr>
            <a:spLocks noGrp="1"/>
          </p:cNvSpPr>
          <p:nvPr>
            <p:ph type="body" sz="quarter" idx="22" hasCustomPrompt="1"/>
          </p:nvPr>
        </p:nvSpPr>
        <p:spPr>
          <a:xfrm>
            <a:off x="1921088" y="4657237"/>
            <a:ext cx="1519201" cy="929827"/>
          </a:xfrm>
          <a:prstGeom prst="rect">
            <a:avLst/>
          </a:prstGeom>
        </p:spPr>
        <p:txBody>
          <a:bodyPr>
            <a:normAutofit/>
          </a:bodyPr>
          <a:lstStyle>
            <a:lvl1pPr algn="ctr">
              <a:spcBef>
                <a:spcPts val="0"/>
              </a:spcBef>
              <a:defRPr sz="1400"/>
            </a:lvl1pPr>
          </a:lstStyle>
          <a:p>
            <a:r>
              <a:t>Job title or role Division or Location</a:t>
            </a:r>
          </a:p>
        </p:txBody>
      </p:sp>
      <p:sp>
        <p:nvSpPr>
          <p:cNvPr id="696" name="Picture placeholder 2"/>
          <p:cNvSpPr>
            <a:spLocks noGrp="1"/>
          </p:cNvSpPr>
          <p:nvPr>
            <p:ph type="pic" sz="quarter" idx="23"/>
          </p:nvPr>
        </p:nvSpPr>
        <p:spPr>
          <a:xfrm>
            <a:off x="4292620" y="2276625"/>
            <a:ext cx="1319357" cy="1324861"/>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697" name="Name placeholder 2"/>
          <p:cNvSpPr>
            <a:spLocks noGrp="1"/>
          </p:cNvSpPr>
          <p:nvPr>
            <p:ph type="body" sz="quarter" idx="24" hasCustomPrompt="1"/>
          </p:nvPr>
        </p:nvSpPr>
        <p:spPr>
          <a:xfrm>
            <a:off x="4192697" y="4050584"/>
            <a:ext cx="1519201" cy="444202"/>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698" name="Title placeholder 2"/>
          <p:cNvSpPr>
            <a:spLocks noGrp="1"/>
          </p:cNvSpPr>
          <p:nvPr>
            <p:ph type="body" sz="quarter" idx="25" hasCustomPrompt="1"/>
          </p:nvPr>
        </p:nvSpPr>
        <p:spPr>
          <a:xfrm>
            <a:off x="4192697" y="4657237"/>
            <a:ext cx="1519201" cy="929827"/>
          </a:xfrm>
          <a:prstGeom prst="rect">
            <a:avLst/>
          </a:prstGeom>
        </p:spPr>
        <p:txBody>
          <a:bodyPr>
            <a:normAutofit/>
          </a:bodyPr>
          <a:lstStyle>
            <a:lvl1pPr algn="ctr">
              <a:spcBef>
                <a:spcPts val="0"/>
              </a:spcBef>
              <a:defRPr sz="1400"/>
            </a:lvl1pPr>
          </a:lstStyle>
          <a:p>
            <a:r>
              <a:t>Job title or role Division or Location</a:t>
            </a:r>
          </a:p>
        </p:txBody>
      </p:sp>
      <p:sp>
        <p:nvSpPr>
          <p:cNvPr id="699" name="Picture placeholder 3"/>
          <p:cNvSpPr>
            <a:spLocks noGrp="1"/>
          </p:cNvSpPr>
          <p:nvPr>
            <p:ph type="pic" sz="quarter" idx="26"/>
          </p:nvPr>
        </p:nvSpPr>
        <p:spPr>
          <a:xfrm>
            <a:off x="6580024" y="2276625"/>
            <a:ext cx="1319357" cy="1324861"/>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00" name="Name placeholder 3"/>
          <p:cNvSpPr>
            <a:spLocks noGrp="1"/>
          </p:cNvSpPr>
          <p:nvPr>
            <p:ph type="body" sz="quarter" idx="27" hasCustomPrompt="1"/>
          </p:nvPr>
        </p:nvSpPr>
        <p:spPr>
          <a:xfrm>
            <a:off x="6480102" y="4050584"/>
            <a:ext cx="1519201" cy="444202"/>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01" name="Title placeholder 3"/>
          <p:cNvSpPr>
            <a:spLocks noGrp="1"/>
          </p:cNvSpPr>
          <p:nvPr>
            <p:ph type="body" sz="quarter" idx="28" hasCustomPrompt="1"/>
          </p:nvPr>
        </p:nvSpPr>
        <p:spPr>
          <a:xfrm>
            <a:off x="6480102" y="4657237"/>
            <a:ext cx="1519201" cy="929827"/>
          </a:xfrm>
          <a:prstGeom prst="rect">
            <a:avLst/>
          </a:prstGeom>
        </p:spPr>
        <p:txBody>
          <a:bodyPr>
            <a:normAutofit/>
          </a:bodyPr>
          <a:lstStyle>
            <a:lvl1pPr algn="ctr">
              <a:spcBef>
                <a:spcPts val="0"/>
              </a:spcBef>
              <a:defRPr sz="1400"/>
            </a:lvl1pPr>
          </a:lstStyle>
          <a:p>
            <a:r>
              <a:t>Job title or role Division or Location</a:t>
            </a:r>
          </a:p>
        </p:txBody>
      </p:sp>
      <p:sp>
        <p:nvSpPr>
          <p:cNvPr id="702" name="Picture placeholder 4"/>
          <p:cNvSpPr>
            <a:spLocks noGrp="1"/>
          </p:cNvSpPr>
          <p:nvPr>
            <p:ph type="pic" sz="quarter" idx="29"/>
          </p:nvPr>
        </p:nvSpPr>
        <p:spPr>
          <a:xfrm>
            <a:off x="8859633" y="2276625"/>
            <a:ext cx="1319357" cy="1324861"/>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03" name="Name placeholder 4"/>
          <p:cNvSpPr>
            <a:spLocks noGrp="1"/>
          </p:cNvSpPr>
          <p:nvPr>
            <p:ph type="body" sz="quarter" idx="30" hasCustomPrompt="1"/>
          </p:nvPr>
        </p:nvSpPr>
        <p:spPr>
          <a:xfrm>
            <a:off x="8759711" y="4050584"/>
            <a:ext cx="1519201" cy="444202"/>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04" name="Text placeholder 4"/>
          <p:cNvSpPr>
            <a:spLocks noGrp="1"/>
          </p:cNvSpPr>
          <p:nvPr>
            <p:ph type="body" sz="quarter" idx="31" hasCustomPrompt="1"/>
          </p:nvPr>
        </p:nvSpPr>
        <p:spPr>
          <a:xfrm>
            <a:off x="8759711" y="4657237"/>
            <a:ext cx="1519201" cy="929827"/>
          </a:xfrm>
          <a:prstGeom prst="rect">
            <a:avLst/>
          </a:prstGeom>
        </p:spPr>
        <p:txBody>
          <a:bodyPr>
            <a:normAutofit/>
          </a:bodyPr>
          <a:lstStyle>
            <a:lvl1pPr algn="ctr">
              <a:spcBef>
                <a:spcPts val="0"/>
              </a:spcBef>
              <a:defRPr sz="1400"/>
            </a:lvl1pPr>
          </a:lstStyle>
          <a:p>
            <a:r>
              <a:t>Job title or role Division or Location</a:t>
            </a:r>
          </a:p>
        </p:txBody>
      </p:sp>
      <p:sp>
        <p:nvSpPr>
          <p:cNvPr id="705" name="Slide Number"/>
          <p:cNvSpPr txBox="1">
            <a:spLocks noGrp="1"/>
          </p:cNvSpPr>
          <p:nvPr>
            <p:ph type="sldNum" sz="quarter" idx="2"/>
          </p:nvPr>
        </p:nvSpPr>
        <p:spPr>
          <a:xfrm>
            <a:off x="11290450" y="6952791"/>
            <a:ext cx="139837"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eam - 5A">
    <p:bg>
      <p:bgPr>
        <a:solidFill>
          <a:srgbClr val="FFFFFF"/>
        </a:solidFill>
        <a:effectLst/>
      </p:bgPr>
    </p:bg>
    <p:spTree>
      <p:nvGrpSpPr>
        <p:cNvPr id="1" name=""/>
        <p:cNvGrpSpPr/>
        <p:nvPr/>
      </p:nvGrpSpPr>
      <p:grpSpPr>
        <a:xfrm>
          <a:off x="0" y="0"/>
          <a:ext cx="0" cy="0"/>
          <a:chOff x="0" y="0"/>
          <a:chExt cx="0" cy="0"/>
        </a:xfrm>
      </p:grpSpPr>
      <p:sp>
        <p:nvSpPr>
          <p:cNvPr id="71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71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71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715" name="Team slide with 5 individuals (layout A) – click to add title"/>
          <p:cNvSpPr txBox="1">
            <a:spLocks noGrp="1"/>
          </p:cNvSpPr>
          <p:nvPr>
            <p:ph type="title" hasCustomPrompt="1"/>
          </p:nvPr>
        </p:nvSpPr>
        <p:spPr>
          <a:xfrm>
            <a:off x="765736" y="683245"/>
            <a:ext cx="10676440" cy="531098"/>
          </a:xfrm>
          <a:prstGeom prst="rect">
            <a:avLst/>
          </a:prstGeom>
        </p:spPr>
        <p:txBody>
          <a:bodyPr>
            <a:normAutofit/>
          </a:bodyPr>
          <a:lstStyle/>
          <a:p>
            <a:r>
              <a:t>Team slide with 5 individuals (layout A) – click to add title</a:t>
            </a:r>
          </a:p>
        </p:txBody>
      </p:sp>
      <p:grpSp>
        <p:nvGrpSpPr>
          <p:cNvPr id="718" name="Group 4"/>
          <p:cNvGrpSpPr/>
          <p:nvPr/>
        </p:nvGrpSpPr>
        <p:grpSpPr>
          <a:xfrm>
            <a:off x="-1" y="1417319"/>
            <a:ext cx="12193201" cy="4686325"/>
            <a:chOff x="0" y="0"/>
            <a:chExt cx="12193200" cy="4686324"/>
          </a:xfrm>
        </p:grpSpPr>
        <p:sp>
          <p:nvSpPr>
            <p:cNvPr id="716" name="TextBox 5"/>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717" name="TextBox 6"/>
            <p:cNvSpPr/>
            <p:nvPr/>
          </p:nvSpPr>
          <p:spPr>
            <a:xfrm>
              <a:off x="0" y="-1"/>
              <a:ext cx="12193200" cy="108001"/>
            </a:xfrm>
            <a:prstGeom prst="rect">
              <a:avLst/>
            </a:prstGeom>
            <a:gradFill flip="none" rotWithShape="1">
              <a:gsLst>
                <a:gs pos="0">
                  <a:schemeClr val="accent4"/>
                </a:gs>
                <a:gs pos="60000">
                  <a:srgbClr val="B91C3A"/>
                </a:gs>
                <a:gs pos="100000">
                  <a:schemeClr val="accent1"/>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719" name="Picture placeholder 5"/>
          <p:cNvSpPr>
            <a:spLocks noGrp="1"/>
          </p:cNvSpPr>
          <p:nvPr>
            <p:ph type="pic" sz="quarter" idx="21"/>
          </p:nvPr>
        </p:nvSpPr>
        <p:spPr>
          <a:xfrm>
            <a:off x="858837" y="2313262"/>
            <a:ext cx="1335025"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20" name="Body Level One…"/>
          <p:cNvSpPr txBox="1">
            <a:spLocks noGrp="1"/>
          </p:cNvSpPr>
          <p:nvPr>
            <p:ph type="body" sz="quarter" idx="1" hasCustomPrompt="1"/>
          </p:nvPr>
        </p:nvSpPr>
        <p:spPr>
          <a:xfrm>
            <a:off x="767022" y="4128008"/>
            <a:ext cx="1519201" cy="391553"/>
          </a:xfrm>
          <a:prstGeom prst="rect">
            <a:avLst/>
          </a:prstGeom>
        </p:spPr>
        <p:txBody>
          <a:bodyPr anchor="b">
            <a:normAutofit/>
          </a:bodyPr>
          <a:lstStyle>
            <a:lvl1pPr algn="ctr">
              <a:lnSpc>
                <a:spcPct val="90000"/>
              </a:lnSpc>
              <a:spcBef>
                <a:spcPts val="0"/>
              </a:spcBef>
              <a:defRPr sz="1400" b="1"/>
            </a:lvl1pPr>
            <a:lvl2pPr marL="161131" indent="-161131" algn="ctr">
              <a:lnSpc>
                <a:spcPct val="90000"/>
              </a:lnSpc>
              <a:spcBef>
                <a:spcPts val="0"/>
              </a:spcBef>
              <a:defRPr sz="1400" b="1"/>
            </a:lvl2pPr>
            <a:lvl3pPr marL="522463" indent="-182738" algn="ctr">
              <a:lnSpc>
                <a:spcPct val="90000"/>
              </a:lnSpc>
              <a:spcBef>
                <a:spcPts val="0"/>
              </a:spcBef>
              <a:defRPr sz="1400" b="1"/>
            </a:lvl3pPr>
            <a:lvl4pPr marL="0" indent="1371600" algn="ctr">
              <a:lnSpc>
                <a:spcPct val="90000"/>
              </a:lnSpc>
              <a:spcBef>
                <a:spcPts val="0"/>
              </a:spcBef>
              <a:buSzTx/>
              <a:buNone/>
              <a:defRPr sz="1400" b="1"/>
            </a:lvl4pPr>
            <a:lvl5pPr marL="1025525" indent="-222250" algn="ctr">
              <a:lnSpc>
                <a:spcPct val="90000"/>
              </a:lnSpc>
              <a:spcBef>
                <a:spcPts val="0"/>
              </a:spcBef>
              <a:defRPr sz="1400" b="1"/>
            </a:lvl5pPr>
          </a:lstStyle>
          <a:p>
            <a:r>
              <a:t>First and Last name</a:t>
            </a:r>
          </a:p>
          <a:p>
            <a:pPr lvl="1"/>
            <a:endParaRPr/>
          </a:p>
          <a:p>
            <a:pPr lvl="2"/>
            <a:endParaRPr/>
          </a:p>
          <a:p>
            <a:pPr lvl="3"/>
            <a:endParaRPr/>
          </a:p>
          <a:p>
            <a:pPr lvl="4"/>
            <a:endParaRPr/>
          </a:p>
        </p:txBody>
      </p:sp>
      <p:sp>
        <p:nvSpPr>
          <p:cNvPr id="721" name="Text placeholder 5"/>
          <p:cNvSpPr>
            <a:spLocks noGrp="1"/>
          </p:cNvSpPr>
          <p:nvPr>
            <p:ph type="body" sz="quarter" idx="22" hasCustomPrompt="1"/>
          </p:nvPr>
        </p:nvSpPr>
        <p:spPr>
          <a:xfrm>
            <a:off x="767022" y="4687465"/>
            <a:ext cx="1519201" cy="629715"/>
          </a:xfrm>
          <a:prstGeom prst="rect">
            <a:avLst/>
          </a:prstGeom>
        </p:spPr>
        <p:txBody>
          <a:bodyPr>
            <a:normAutofit/>
          </a:bodyPr>
          <a:lstStyle>
            <a:lvl1pPr algn="ctr">
              <a:spcBef>
                <a:spcPts val="0"/>
              </a:spcBef>
              <a:defRPr sz="1400"/>
            </a:lvl1pPr>
          </a:lstStyle>
          <a:p>
            <a:r>
              <a:t>Job title or role</a:t>
            </a:r>
          </a:p>
        </p:txBody>
      </p:sp>
      <p:sp>
        <p:nvSpPr>
          <p:cNvPr id="722" name="Picture placeholder 5"/>
          <p:cNvSpPr>
            <a:spLocks noGrp="1"/>
          </p:cNvSpPr>
          <p:nvPr>
            <p:ph type="pic" sz="quarter" idx="23"/>
          </p:nvPr>
        </p:nvSpPr>
        <p:spPr>
          <a:xfrm>
            <a:off x="3140499" y="2313262"/>
            <a:ext cx="1335026"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23" name="Text placeholder 5"/>
          <p:cNvSpPr>
            <a:spLocks noGrp="1"/>
          </p:cNvSpPr>
          <p:nvPr>
            <p:ph type="body" sz="quarter" idx="24" hasCustomPrompt="1"/>
          </p:nvPr>
        </p:nvSpPr>
        <p:spPr>
          <a:xfrm>
            <a:off x="3053354" y="4126695"/>
            <a:ext cx="1519201" cy="391553"/>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24" name="Text placeholder 5"/>
          <p:cNvSpPr>
            <a:spLocks noGrp="1"/>
          </p:cNvSpPr>
          <p:nvPr>
            <p:ph type="body" sz="quarter" idx="25" hasCustomPrompt="1"/>
          </p:nvPr>
        </p:nvSpPr>
        <p:spPr>
          <a:xfrm>
            <a:off x="3053354" y="4686553"/>
            <a:ext cx="1519201" cy="629715"/>
          </a:xfrm>
          <a:prstGeom prst="rect">
            <a:avLst/>
          </a:prstGeom>
        </p:spPr>
        <p:txBody>
          <a:bodyPr>
            <a:normAutofit/>
          </a:bodyPr>
          <a:lstStyle>
            <a:lvl1pPr algn="ctr">
              <a:spcBef>
                <a:spcPts val="0"/>
              </a:spcBef>
              <a:defRPr sz="1400"/>
            </a:lvl1pPr>
          </a:lstStyle>
          <a:p>
            <a:r>
              <a:t>Job title or role</a:t>
            </a:r>
          </a:p>
        </p:txBody>
      </p:sp>
      <p:sp>
        <p:nvSpPr>
          <p:cNvPr id="725" name="Picture placeholder 5"/>
          <p:cNvSpPr>
            <a:spLocks noGrp="1"/>
          </p:cNvSpPr>
          <p:nvPr>
            <p:ph type="pic" sz="quarter" idx="26"/>
          </p:nvPr>
        </p:nvSpPr>
        <p:spPr>
          <a:xfrm>
            <a:off x="5436444" y="2313262"/>
            <a:ext cx="1335025"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26" name="Text placeholder 5"/>
          <p:cNvSpPr>
            <a:spLocks noGrp="1"/>
          </p:cNvSpPr>
          <p:nvPr>
            <p:ph type="body" sz="quarter" idx="27" hasCustomPrompt="1"/>
          </p:nvPr>
        </p:nvSpPr>
        <p:spPr>
          <a:xfrm>
            <a:off x="5339686" y="4130637"/>
            <a:ext cx="1519201" cy="391553"/>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27" name="Text placeholder 5"/>
          <p:cNvSpPr>
            <a:spLocks noGrp="1"/>
          </p:cNvSpPr>
          <p:nvPr>
            <p:ph type="body" sz="quarter" idx="28" hasCustomPrompt="1"/>
          </p:nvPr>
        </p:nvSpPr>
        <p:spPr>
          <a:xfrm>
            <a:off x="5339686" y="4691808"/>
            <a:ext cx="1519201" cy="629715"/>
          </a:xfrm>
          <a:prstGeom prst="rect">
            <a:avLst/>
          </a:prstGeom>
        </p:spPr>
        <p:txBody>
          <a:bodyPr>
            <a:normAutofit/>
          </a:bodyPr>
          <a:lstStyle>
            <a:lvl1pPr algn="ctr">
              <a:spcBef>
                <a:spcPts val="0"/>
              </a:spcBef>
              <a:defRPr sz="1400"/>
            </a:lvl1pPr>
          </a:lstStyle>
          <a:p>
            <a:r>
              <a:t>Job title or role</a:t>
            </a:r>
          </a:p>
        </p:txBody>
      </p:sp>
      <p:sp>
        <p:nvSpPr>
          <p:cNvPr id="728" name="Picture placeholder 5"/>
          <p:cNvSpPr>
            <a:spLocks noGrp="1"/>
          </p:cNvSpPr>
          <p:nvPr>
            <p:ph type="pic" sz="quarter" idx="29"/>
          </p:nvPr>
        </p:nvSpPr>
        <p:spPr>
          <a:xfrm>
            <a:off x="7718107" y="2313262"/>
            <a:ext cx="1335025"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29" name="Text placeholder 5"/>
          <p:cNvSpPr>
            <a:spLocks noGrp="1"/>
          </p:cNvSpPr>
          <p:nvPr>
            <p:ph type="body" sz="quarter" idx="30" hasCustomPrompt="1"/>
          </p:nvPr>
        </p:nvSpPr>
        <p:spPr>
          <a:xfrm>
            <a:off x="7626019" y="4131950"/>
            <a:ext cx="1519201" cy="391553"/>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30" name="Text placeholder 5"/>
          <p:cNvSpPr>
            <a:spLocks noGrp="1"/>
          </p:cNvSpPr>
          <p:nvPr>
            <p:ph type="body" sz="quarter" idx="31" hasCustomPrompt="1"/>
          </p:nvPr>
        </p:nvSpPr>
        <p:spPr>
          <a:xfrm>
            <a:off x="7626019" y="4691808"/>
            <a:ext cx="1519201" cy="629715"/>
          </a:xfrm>
          <a:prstGeom prst="rect">
            <a:avLst/>
          </a:prstGeom>
        </p:spPr>
        <p:txBody>
          <a:bodyPr>
            <a:normAutofit/>
          </a:bodyPr>
          <a:lstStyle>
            <a:lvl1pPr algn="ctr">
              <a:spcBef>
                <a:spcPts val="0"/>
              </a:spcBef>
              <a:defRPr sz="1400"/>
            </a:lvl1pPr>
          </a:lstStyle>
          <a:p>
            <a:r>
              <a:t>Job title or role</a:t>
            </a:r>
          </a:p>
        </p:txBody>
      </p:sp>
      <p:sp>
        <p:nvSpPr>
          <p:cNvPr id="731" name="Picture placeholder 5"/>
          <p:cNvSpPr>
            <a:spLocks noGrp="1"/>
          </p:cNvSpPr>
          <p:nvPr>
            <p:ph type="pic" sz="quarter" idx="32"/>
          </p:nvPr>
        </p:nvSpPr>
        <p:spPr>
          <a:xfrm>
            <a:off x="10004438" y="2313262"/>
            <a:ext cx="1335025"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32" name="Text placeholder 5"/>
          <p:cNvSpPr>
            <a:spLocks noGrp="1"/>
          </p:cNvSpPr>
          <p:nvPr>
            <p:ph type="body" sz="quarter" idx="33" hasCustomPrompt="1"/>
          </p:nvPr>
        </p:nvSpPr>
        <p:spPr>
          <a:xfrm>
            <a:off x="9912350" y="4129323"/>
            <a:ext cx="1519201" cy="391553"/>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33" name="Text placeholder 5"/>
          <p:cNvSpPr>
            <a:spLocks noGrp="1"/>
          </p:cNvSpPr>
          <p:nvPr>
            <p:ph type="body" sz="quarter" idx="34" hasCustomPrompt="1"/>
          </p:nvPr>
        </p:nvSpPr>
        <p:spPr>
          <a:xfrm>
            <a:off x="9912350" y="4691808"/>
            <a:ext cx="1519201" cy="629715"/>
          </a:xfrm>
          <a:prstGeom prst="rect">
            <a:avLst/>
          </a:prstGeom>
        </p:spPr>
        <p:txBody>
          <a:bodyPr>
            <a:normAutofit/>
          </a:bodyPr>
          <a:lstStyle>
            <a:lvl1pPr algn="ctr">
              <a:spcBef>
                <a:spcPts val="0"/>
              </a:spcBef>
              <a:defRPr sz="1400"/>
            </a:lvl1pPr>
          </a:lstStyle>
          <a:p>
            <a:r>
              <a:t>Job title or role</a:t>
            </a:r>
          </a:p>
        </p:txBody>
      </p:sp>
      <p:sp>
        <p:nvSpPr>
          <p:cNvPr id="7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eam - 5B">
    <p:bg>
      <p:bgPr>
        <a:solidFill>
          <a:srgbClr val="FFFFFF"/>
        </a:solidFill>
        <a:effectLst/>
      </p:bgPr>
    </p:bg>
    <p:spTree>
      <p:nvGrpSpPr>
        <p:cNvPr id="1" name=""/>
        <p:cNvGrpSpPr/>
        <p:nvPr/>
      </p:nvGrpSpPr>
      <p:grpSpPr>
        <a:xfrm>
          <a:off x="0" y="0"/>
          <a:ext cx="0" cy="0"/>
          <a:chOff x="0" y="0"/>
          <a:chExt cx="0" cy="0"/>
        </a:xfrm>
      </p:grpSpPr>
      <p:sp>
        <p:nvSpPr>
          <p:cNvPr id="741"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742"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743"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744" name="Team slide with 5 individuals (layout B) – click to add title"/>
          <p:cNvSpPr txBox="1">
            <a:spLocks noGrp="1"/>
          </p:cNvSpPr>
          <p:nvPr>
            <p:ph type="title" hasCustomPrompt="1"/>
          </p:nvPr>
        </p:nvSpPr>
        <p:spPr>
          <a:xfrm>
            <a:off x="765736" y="683245"/>
            <a:ext cx="10676440" cy="531098"/>
          </a:xfrm>
          <a:prstGeom prst="rect">
            <a:avLst/>
          </a:prstGeom>
        </p:spPr>
        <p:txBody>
          <a:bodyPr>
            <a:normAutofit/>
          </a:bodyPr>
          <a:lstStyle/>
          <a:p>
            <a:r>
              <a:t>Team slide with 5 individuals (layout B) – click to add title</a:t>
            </a:r>
          </a:p>
        </p:txBody>
      </p:sp>
      <p:grpSp>
        <p:nvGrpSpPr>
          <p:cNvPr id="747" name="Group 4"/>
          <p:cNvGrpSpPr/>
          <p:nvPr/>
        </p:nvGrpSpPr>
        <p:grpSpPr>
          <a:xfrm>
            <a:off x="-1" y="1417319"/>
            <a:ext cx="12193201" cy="4686325"/>
            <a:chOff x="0" y="0"/>
            <a:chExt cx="12193200" cy="4686324"/>
          </a:xfrm>
        </p:grpSpPr>
        <p:sp>
          <p:nvSpPr>
            <p:cNvPr id="745" name="TextBox 5"/>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746" name="TextBox 6"/>
            <p:cNvSpPr/>
            <p:nvPr/>
          </p:nvSpPr>
          <p:spPr>
            <a:xfrm>
              <a:off x="0" y="-1"/>
              <a:ext cx="12193200" cy="108001"/>
            </a:xfrm>
            <a:prstGeom prst="rect">
              <a:avLst/>
            </a:prstGeom>
            <a:gradFill flip="none" rotWithShape="1">
              <a:gsLst>
                <a:gs pos="0">
                  <a:srgbClr val="FFCDD2"/>
                </a:gs>
                <a:gs pos="33000">
                  <a:srgbClr val="FF6A00"/>
                </a:gs>
                <a:gs pos="66000">
                  <a:schemeClr val="accent4"/>
                </a:gs>
                <a:gs pos="100000">
                  <a:schemeClr val="accent5"/>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748" name="Picture placeholder 5"/>
          <p:cNvSpPr>
            <a:spLocks noGrp="1"/>
          </p:cNvSpPr>
          <p:nvPr>
            <p:ph type="pic" sz="quarter" idx="21"/>
          </p:nvPr>
        </p:nvSpPr>
        <p:spPr>
          <a:xfrm>
            <a:off x="858837" y="2313262"/>
            <a:ext cx="1335025"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49" name="Body Level One…"/>
          <p:cNvSpPr txBox="1">
            <a:spLocks noGrp="1"/>
          </p:cNvSpPr>
          <p:nvPr>
            <p:ph type="body" sz="quarter" idx="1" hasCustomPrompt="1"/>
          </p:nvPr>
        </p:nvSpPr>
        <p:spPr>
          <a:xfrm>
            <a:off x="767022" y="4128008"/>
            <a:ext cx="1519201" cy="391553"/>
          </a:xfrm>
          <a:prstGeom prst="rect">
            <a:avLst/>
          </a:prstGeom>
        </p:spPr>
        <p:txBody>
          <a:bodyPr anchor="b">
            <a:normAutofit/>
          </a:bodyPr>
          <a:lstStyle>
            <a:lvl1pPr algn="ctr">
              <a:lnSpc>
                <a:spcPct val="90000"/>
              </a:lnSpc>
              <a:spcBef>
                <a:spcPts val="0"/>
              </a:spcBef>
              <a:defRPr sz="1400" b="1"/>
            </a:lvl1pPr>
            <a:lvl2pPr marL="161131" indent="-161131" algn="ctr">
              <a:lnSpc>
                <a:spcPct val="90000"/>
              </a:lnSpc>
              <a:spcBef>
                <a:spcPts val="0"/>
              </a:spcBef>
              <a:defRPr sz="1400" b="1"/>
            </a:lvl2pPr>
            <a:lvl3pPr marL="522463" indent="-182738" algn="ctr">
              <a:lnSpc>
                <a:spcPct val="90000"/>
              </a:lnSpc>
              <a:spcBef>
                <a:spcPts val="0"/>
              </a:spcBef>
              <a:defRPr sz="1400" b="1"/>
            </a:lvl3pPr>
            <a:lvl4pPr marL="0" indent="1371600" algn="ctr">
              <a:lnSpc>
                <a:spcPct val="90000"/>
              </a:lnSpc>
              <a:spcBef>
                <a:spcPts val="0"/>
              </a:spcBef>
              <a:buSzTx/>
              <a:buNone/>
              <a:defRPr sz="1400" b="1"/>
            </a:lvl4pPr>
            <a:lvl5pPr marL="1025525" indent="-222250" algn="ctr">
              <a:lnSpc>
                <a:spcPct val="90000"/>
              </a:lnSpc>
              <a:spcBef>
                <a:spcPts val="0"/>
              </a:spcBef>
              <a:defRPr sz="1400" b="1"/>
            </a:lvl5pPr>
          </a:lstStyle>
          <a:p>
            <a:r>
              <a:t>First and Last name</a:t>
            </a:r>
          </a:p>
          <a:p>
            <a:pPr lvl="1"/>
            <a:endParaRPr/>
          </a:p>
          <a:p>
            <a:pPr lvl="2"/>
            <a:endParaRPr/>
          </a:p>
          <a:p>
            <a:pPr lvl="3"/>
            <a:endParaRPr/>
          </a:p>
          <a:p>
            <a:pPr lvl="4"/>
            <a:endParaRPr/>
          </a:p>
        </p:txBody>
      </p:sp>
      <p:sp>
        <p:nvSpPr>
          <p:cNvPr id="750" name="Text placeholder 5"/>
          <p:cNvSpPr>
            <a:spLocks noGrp="1"/>
          </p:cNvSpPr>
          <p:nvPr>
            <p:ph type="body" sz="quarter" idx="22" hasCustomPrompt="1"/>
          </p:nvPr>
        </p:nvSpPr>
        <p:spPr>
          <a:xfrm>
            <a:off x="767022" y="4687465"/>
            <a:ext cx="1519201" cy="629715"/>
          </a:xfrm>
          <a:prstGeom prst="rect">
            <a:avLst/>
          </a:prstGeom>
        </p:spPr>
        <p:txBody>
          <a:bodyPr>
            <a:normAutofit/>
          </a:bodyPr>
          <a:lstStyle>
            <a:lvl1pPr algn="ctr">
              <a:spcBef>
                <a:spcPts val="0"/>
              </a:spcBef>
              <a:defRPr sz="1400"/>
            </a:lvl1pPr>
          </a:lstStyle>
          <a:p>
            <a:r>
              <a:t>Job title or role</a:t>
            </a:r>
          </a:p>
        </p:txBody>
      </p:sp>
      <p:sp>
        <p:nvSpPr>
          <p:cNvPr id="751" name="Picture placeholder 5"/>
          <p:cNvSpPr>
            <a:spLocks noGrp="1"/>
          </p:cNvSpPr>
          <p:nvPr>
            <p:ph type="pic" sz="quarter" idx="23"/>
          </p:nvPr>
        </p:nvSpPr>
        <p:spPr>
          <a:xfrm>
            <a:off x="3140499" y="2313262"/>
            <a:ext cx="1335026"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52" name="Text placeholder 5"/>
          <p:cNvSpPr>
            <a:spLocks noGrp="1"/>
          </p:cNvSpPr>
          <p:nvPr>
            <p:ph type="body" sz="quarter" idx="24" hasCustomPrompt="1"/>
          </p:nvPr>
        </p:nvSpPr>
        <p:spPr>
          <a:xfrm>
            <a:off x="3053354" y="4126695"/>
            <a:ext cx="1519201" cy="391553"/>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53" name="Text placeholder 5"/>
          <p:cNvSpPr>
            <a:spLocks noGrp="1"/>
          </p:cNvSpPr>
          <p:nvPr>
            <p:ph type="body" sz="quarter" idx="25" hasCustomPrompt="1"/>
          </p:nvPr>
        </p:nvSpPr>
        <p:spPr>
          <a:xfrm>
            <a:off x="3053354" y="4686553"/>
            <a:ext cx="1519201" cy="629715"/>
          </a:xfrm>
          <a:prstGeom prst="rect">
            <a:avLst/>
          </a:prstGeom>
        </p:spPr>
        <p:txBody>
          <a:bodyPr>
            <a:normAutofit/>
          </a:bodyPr>
          <a:lstStyle>
            <a:lvl1pPr algn="ctr">
              <a:spcBef>
                <a:spcPts val="0"/>
              </a:spcBef>
              <a:defRPr sz="1400"/>
            </a:lvl1pPr>
          </a:lstStyle>
          <a:p>
            <a:r>
              <a:t>Job title or role</a:t>
            </a:r>
          </a:p>
        </p:txBody>
      </p:sp>
      <p:sp>
        <p:nvSpPr>
          <p:cNvPr id="754" name="Picture placeholder 5"/>
          <p:cNvSpPr>
            <a:spLocks noGrp="1"/>
          </p:cNvSpPr>
          <p:nvPr>
            <p:ph type="pic" sz="quarter" idx="26"/>
          </p:nvPr>
        </p:nvSpPr>
        <p:spPr>
          <a:xfrm>
            <a:off x="5436444" y="2313262"/>
            <a:ext cx="1335025"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55" name="Text placeholder 5"/>
          <p:cNvSpPr>
            <a:spLocks noGrp="1"/>
          </p:cNvSpPr>
          <p:nvPr>
            <p:ph type="body" sz="quarter" idx="27" hasCustomPrompt="1"/>
          </p:nvPr>
        </p:nvSpPr>
        <p:spPr>
          <a:xfrm>
            <a:off x="5339686" y="4130637"/>
            <a:ext cx="1519201" cy="391553"/>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56" name="Text placeholder 5"/>
          <p:cNvSpPr>
            <a:spLocks noGrp="1"/>
          </p:cNvSpPr>
          <p:nvPr>
            <p:ph type="body" sz="quarter" idx="28" hasCustomPrompt="1"/>
          </p:nvPr>
        </p:nvSpPr>
        <p:spPr>
          <a:xfrm>
            <a:off x="5339686" y="4691808"/>
            <a:ext cx="1519201" cy="629715"/>
          </a:xfrm>
          <a:prstGeom prst="rect">
            <a:avLst/>
          </a:prstGeom>
        </p:spPr>
        <p:txBody>
          <a:bodyPr>
            <a:normAutofit/>
          </a:bodyPr>
          <a:lstStyle>
            <a:lvl1pPr algn="ctr">
              <a:spcBef>
                <a:spcPts val="0"/>
              </a:spcBef>
              <a:defRPr sz="1400"/>
            </a:lvl1pPr>
          </a:lstStyle>
          <a:p>
            <a:r>
              <a:t>Job title or role</a:t>
            </a:r>
          </a:p>
        </p:txBody>
      </p:sp>
      <p:sp>
        <p:nvSpPr>
          <p:cNvPr id="757" name="Picture placeholder 5"/>
          <p:cNvSpPr>
            <a:spLocks noGrp="1"/>
          </p:cNvSpPr>
          <p:nvPr>
            <p:ph type="pic" sz="quarter" idx="29"/>
          </p:nvPr>
        </p:nvSpPr>
        <p:spPr>
          <a:xfrm>
            <a:off x="7718107" y="2313262"/>
            <a:ext cx="1335025"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58" name="Text placeholder 5"/>
          <p:cNvSpPr>
            <a:spLocks noGrp="1"/>
          </p:cNvSpPr>
          <p:nvPr>
            <p:ph type="body" sz="quarter" idx="30" hasCustomPrompt="1"/>
          </p:nvPr>
        </p:nvSpPr>
        <p:spPr>
          <a:xfrm>
            <a:off x="7626019" y="4131950"/>
            <a:ext cx="1519201" cy="391553"/>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59" name="Text placeholder 5"/>
          <p:cNvSpPr>
            <a:spLocks noGrp="1"/>
          </p:cNvSpPr>
          <p:nvPr>
            <p:ph type="body" sz="quarter" idx="31" hasCustomPrompt="1"/>
          </p:nvPr>
        </p:nvSpPr>
        <p:spPr>
          <a:xfrm>
            <a:off x="7626019" y="4691808"/>
            <a:ext cx="1519201" cy="629715"/>
          </a:xfrm>
          <a:prstGeom prst="rect">
            <a:avLst/>
          </a:prstGeom>
        </p:spPr>
        <p:txBody>
          <a:bodyPr>
            <a:normAutofit/>
          </a:bodyPr>
          <a:lstStyle>
            <a:lvl1pPr algn="ctr">
              <a:spcBef>
                <a:spcPts val="0"/>
              </a:spcBef>
              <a:defRPr sz="1400"/>
            </a:lvl1pPr>
          </a:lstStyle>
          <a:p>
            <a:r>
              <a:t>Job title or role</a:t>
            </a:r>
          </a:p>
        </p:txBody>
      </p:sp>
      <p:sp>
        <p:nvSpPr>
          <p:cNvPr id="760" name="Picture placeholder 5"/>
          <p:cNvSpPr>
            <a:spLocks noGrp="1"/>
          </p:cNvSpPr>
          <p:nvPr>
            <p:ph type="pic" sz="quarter" idx="32"/>
          </p:nvPr>
        </p:nvSpPr>
        <p:spPr>
          <a:xfrm>
            <a:off x="10004438" y="2313262"/>
            <a:ext cx="1335025" cy="133502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61" name="Text placeholder 5"/>
          <p:cNvSpPr>
            <a:spLocks noGrp="1"/>
          </p:cNvSpPr>
          <p:nvPr>
            <p:ph type="body" sz="quarter" idx="33" hasCustomPrompt="1"/>
          </p:nvPr>
        </p:nvSpPr>
        <p:spPr>
          <a:xfrm>
            <a:off x="9912350" y="4129323"/>
            <a:ext cx="1519201" cy="391553"/>
          </a:xfrm>
          <a:prstGeom prst="rect">
            <a:avLst/>
          </a:prstGeom>
        </p:spPr>
        <p:txBody>
          <a:bodyPr anchor="b">
            <a:normAutofit/>
          </a:bodyPr>
          <a:lstStyle>
            <a:lvl1pPr algn="ctr">
              <a:lnSpc>
                <a:spcPct val="90000"/>
              </a:lnSpc>
              <a:spcBef>
                <a:spcPts val="0"/>
              </a:spcBef>
              <a:defRPr sz="1400" b="1"/>
            </a:lvl1pPr>
          </a:lstStyle>
          <a:p>
            <a:r>
              <a:t>First and Last name</a:t>
            </a:r>
          </a:p>
        </p:txBody>
      </p:sp>
      <p:sp>
        <p:nvSpPr>
          <p:cNvPr id="762" name="Text placeholder 5"/>
          <p:cNvSpPr>
            <a:spLocks noGrp="1"/>
          </p:cNvSpPr>
          <p:nvPr>
            <p:ph type="body" sz="quarter" idx="34" hasCustomPrompt="1"/>
          </p:nvPr>
        </p:nvSpPr>
        <p:spPr>
          <a:xfrm>
            <a:off x="9912350" y="4691808"/>
            <a:ext cx="1519201" cy="629715"/>
          </a:xfrm>
          <a:prstGeom prst="rect">
            <a:avLst/>
          </a:prstGeom>
        </p:spPr>
        <p:txBody>
          <a:bodyPr>
            <a:normAutofit/>
          </a:bodyPr>
          <a:lstStyle>
            <a:lvl1pPr algn="ctr">
              <a:spcBef>
                <a:spcPts val="0"/>
              </a:spcBef>
              <a:defRPr sz="1400"/>
            </a:lvl1pPr>
          </a:lstStyle>
          <a:p>
            <a:r>
              <a:t>Job title or role</a:t>
            </a:r>
          </a:p>
        </p:txBody>
      </p:sp>
      <p:sp>
        <p:nvSpPr>
          <p:cNvPr id="7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eam - 10A">
    <p:bg>
      <p:bgPr>
        <a:solidFill>
          <a:srgbClr val="FFFFFF"/>
        </a:solidFill>
        <a:effectLst/>
      </p:bgPr>
    </p:bg>
    <p:spTree>
      <p:nvGrpSpPr>
        <p:cNvPr id="1" name=""/>
        <p:cNvGrpSpPr/>
        <p:nvPr/>
      </p:nvGrpSpPr>
      <p:grpSpPr>
        <a:xfrm>
          <a:off x="0" y="0"/>
          <a:ext cx="0" cy="0"/>
          <a:chOff x="0" y="0"/>
          <a:chExt cx="0" cy="0"/>
        </a:xfrm>
      </p:grpSpPr>
      <p:sp>
        <p:nvSpPr>
          <p:cNvPr id="770"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771"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772"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773" name="Team slide with 10 individuals (layout A) – click to add title"/>
          <p:cNvSpPr txBox="1">
            <a:spLocks noGrp="1"/>
          </p:cNvSpPr>
          <p:nvPr>
            <p:ph type="title" hasCustomPrompt="1"/>
          </p:nvPr>
        </p:nvSpPr>
        <p:spPr>
          <a:xfrm>
            <a:off x="765736" y="683245"/>
            <a:ext cx="10676440" cy="531098"/>
          </a:xfrm>
          <a:prstGeom prst="rect">
            <a:avLst/>
          </a:prstGeom>
        </p:spPr>
        <p:txBody>
          <a:bodyPr>
            <a:normAutofit/>
          </a:bodyPr>
          <a:lstStyle/>
          <a:p>
            <a:r>
              <a:t>Team slide with 10 individuals (layout A) – click to add title</a:t>
            </a:r>
          </a:p>
        </p:txBody>
      </p:sp>
      <p:grpSp>
        <p:nvGrpSpPr>
          <p:cNvPr id="776" name="Group 3"/>
          <p:cNvGrpSpPr/>
          <p:nvPr/>
        </p:nvGrpSpPr>
        <p:grpSpPr>
          <a:xfrm>
            <a:off x="-1" y="1417319"/>
            <a:ext cx="12193201" cy="4686325"/>
            <a:chOff x="0" y="0"/>
            <a:chExt cx="12193200" cy="4686324"/>
          </a:xfrm>
        </p:grpSpPr>
        <p:sp>
          <p:nvSpPr>
            <p:cNvPr id="774" name="TextBox 4"/>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775" name="TextBox 5"/>
            <p:cNvSpPr/>
            <p:nvPr/>
          </p:nvSpPr>
          <p:spPr>
            <a:xfrm>
              <a:off x="0" y="-1"/>
              <a:ext cx="12193200" cy="108001"/>
            </a:xfrm>
            <a:prstGeom prst="rect">
              <a:avLst/>
            </a:prstGeom>
            <a:gradFill flip="none" rotWithShape="1">
              <a:gsLst>
                <a:gs pos="0">
                  <a:schemeClr val="accent4"/>
                </a:gs>
                <a:gs pos="60000">
                  <a:srgbClr val="B91C3A"/>
                </a:gs>
                <a:gs pos="100000">
                  <a:schemeClr val="accent1"/>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777" name="Picture placeholder 5"/>
          <p:cNvSpPr>
            <a:spLocks noGrp="1"/>
          </p:cNvSpPr>
          <p:nvPr>
            <p:ph type="pic" sz="quarter" idx="21"/>
          </p:nvPr>
        </p:nvSpPr>
        <p:spPr>
          <a:xfrm>
            <a:off x="859536"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78" name="Body Level One…"/>
          <p:cNvSpPr txBox="1">
            <a:spLocks noGrp="1"/>
          </p:cNvSpPr>
          <p:nvPr>
            <p:ph type="body" sz="quarter" idx="1" hasCustomPrompt="1"/>
          </p:nvPr>
        </p:nvSpPr>
        <p:spPr>
          <a:xfrm>
            <a:off x="772630" y="3073237"/>
            <a:ext cx="1332001" cy="282840"/>
          </a:xfrm>
          <a:prstGeom prst="rect">
            <a:avLst/>
          </a:prstGeom>
        </p:spPr>
        <p:txBody>
          <a:bodyPr anchor="b">
            <a:normAutofit/>
          </a:bodyPr>
          <a:lstStyle>
            <a:lvl1pPr marL="171450" indent="-171450" algn="ctr">
              <a:spcBef>
                <a:spcPts val="200"/>
              </a:spcBef>
              <a:defRPr sz="1000" b="1"/>
            </a:lvl1pPr>
            <a:lvl2pPr marL="115094" indent="-115094" algn="ctr">
              <a:spcBef>
                <a:spcPts val="200"/>
              </a:spcBef>
              <a:defRPr sz="1000" b="1"/>
            </a:lvl2pPr>
            <a:lvl3pPr marL="470252" indent="-130527" algn="ctr">
              <a:spcBef>
                <a:spcPts val="200"/>
              </a:spcBef>
              <a:defRPr sz="1000" b="1"/>
            </a:lvl3pPr>
            <a:lvl4pPr marL="171450" indent="1200150" algn="ctr">
              <a:spcBef>
                <a:spcPts val="200"/>
              </a:spcBef>
              <a:buSzTx/>
              <a:buNone/>
              <a:defRPr sz="1000" b="1"/>
            </a:lvl4pPr>
            <a:lvl5pPr marL="962025" indent="-158750" algn="ctr">
              <a:spcBef>
                <a:spcPts val="200"/>
              </a:spcBef>
              <a:defRPr sz="1000" b="1"/>
            </a:lvl5pPr>
          </a:lstStyle>
          <a:p>
            <a:r>
              <a:t>First and Last name</a:t>
            </a:r>
          </a:p>
          <a:p>
            <a:pPr lvl="1"/>
            <a:endParaRPr/>
          </a:p>
          <a:p>
            <a:pPr lvl="2"/>
            <a:endParaRPr/>
          </a:p>
          <a:p>
            <a:pPr lvl="3"/>
            <a:endParaRPr/>
          </a:p>
          <a:p>
            <a:pPr lvl="4"/>
            <a:endParaRPr/>
          </a:p>
        </p:txBody>
      </p:sp>
      <p:sp>
        <p:nvSpPr>
          <p:cNvPr id="779" name="Text placeholder 5"/>
          <p:cNvSpPr>
            <a:spLocks noGrp="1"/>
          </p:cNvSpPr>
          <p:nvPr>
            <p:ph type="body" sz="quarter" idx="22" hasCustomPrompt="1"/>
          </p:nvPr>
        </p:nvSpPr>
        <p:spPr>
          <a:xfrm>
            <a:off x="772630"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780" name="Picture placeholder 5"/>
          <p:cNvSpPr>
            <a:spLocks noGrp="1"/>
          </p:cNvSpPr>
          <p:nvPr>
            <p:ph type="pic" sz="quarter" idx="23"/>
          </p:nvPr>
        </p:nvSpPr>
        <p:spPr>
          <a:xfrm>
            <a:off x="3191255"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81" name="Text placeholder 5"/>
          <p:cNvSpPr>
            <a:spLocks noGrp="1"/>
          </p:cNvSpPr>
          <p:nvPr>
            <p:ph type="body" sz="quarter" idx="24" hasCustomPrompt="1"/>
          </p:nvPr>
        </p:nvSpPr>
        <p:spPr>
          <a:xfrm>
            <a:off x="3096922" y="3073237"/>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782" name="Text placeholder 5"/>
          <p:cNvSpPr>
            <a:spLocks noGrp="1"/>
          </p:cNvSpPr>
          <p:nvPr>
            <p:ph type="body" sz="quarter" idx="25" hasCustomPrompt="1"/>
          </p:nvPr>
        </p:nvSpPr>
        <p:spPr>
          <a:xfrm>
            <a:off x="3096922"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783" name="Picture placeholder 5"/>
          <p:cNvSpPr>
            <a:spLocks noGrp="1"/>
          </p:cNvSpPr>
          <p:nvPr>
            <p:ph type="pic" sz="quarter" idx="26"/>
          </p:nvPr>
        </p:nvSpPr>
        <p:spPr>
          <a:xfrm>
            <a:off x="5522976"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84" name="Text placeholder 5"/>
          <p:cNvSpPr>
            <a:spLocks noGrp="1"/>
          </p:cNvSpPr>
          <p:nvPr>
            <p:ph type="body" sz="quarter" idx="27" hasCustomPrompt="1"/>
          </p:nvPr>
        </p:nvSpPr>
        <p:spPr>
          <a:xfrm>
            <a:off x="5431389" y="3073237"/>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785" name="Text placeholder 5"/>
          <p:cNvSpPr>
            <a:spLocks noGrp="1"/>
          </p:cNvSpPr>
          <p:nvPr>
            <p:ph type="body" sz="quarter" idx="28" hasCustomPrompt="1"/>
          </p:nvPr>
        </p:nvSpPr>
        <p:spPr>
          <a:xfrm>
            <a:off x="5431389"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786" name="Picture placeholder 5"/>
          <p:cNvSpPr>
            <a:spLocks noGrp="1"/>
          </p:cNvSpPr>
          <p:nvPr>
            <p:ph type="pic" sz="quarter" idx="29"/>
          </p:nvPr>
        </p:nvSpPr>
        <p:spPr>
          <a:xfrm>
            <a:off x="7854695"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87" name="Text placeholder 5"/>
          <p:cNvSpPr>
            <a:spLocks noGrp="1"/>
          </p:cNvSpPr>
          <p:nvPr>
            <p:ph type="body" sz="quarter" idx="30" hasCustomPrompt="1"/>
          </p:nvPr>
        </p:nvSpPr>
        <p:spPr>
          <a:xfrm>
            <a:off x="7765801" y="3073237"/>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788" name="Text placeholder 5"/>
          <p:cNvSpPr>
            <a:spLocks noGrp="1"/>
          </p:cNvSpPr>
          <p:nvPr>
            <p:ph type="body" sz="quarter" idx="31" hasCustomPrompt="1"/>
          </p:nvPr>
        </p:nvSpPr>
        <p:spPr>
          <a:xfrm>
            <a:off x="7765801"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789" name="Picture placeholder 5"/>
          <p:cNvSpPr>
            <a:spLocks noGrp="1"/>
          </p:cNvSpPr>
          <p:nvPr>
            <p:ph type="pic" sz="quarter" idx="32"/>
          </p:nvPr>
        </p:nvSpPr>
        <p:spPr>
          <a:xfrm>
            <a:off x="10186416"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90" name="Text placeholder 5"/>
          <p:cNvSpPr>
            <a:spLocks noGrp="1"/>
          </p:cNvSpPr>
          <p:nvPr>
            <p:ph type="body" sz="quarter" idx="33" hasCustomPrompt="1"/>
          </p:nvPr>
        </p:nvSpPr>
        <p:spPr>
          <a:xfrm>
            <a:off x="10093238" y="3073237"/>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791" name="Text placeholder 5"/>
          <p:cNvSpPr>
            <a:spLocks noGrp="1"/>
          </p:cNvSpPr>
          <p:nvPr>
            <p:ph type="body" sz="quarter" idx="34" hasCustomPrompt="1"/>
          </p:nvPr>
        </p:nvSpPr>
        <p:spPr>
          <a:xfrm>
            <a:off x="10093238"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792" name="Picture placeholder 5"/>
          <p:cNvSpPr>
            <a:spLocks noGrp="1"/>
          </p:cNvSpPr>
          <p:nvPr>
            <p:ph type="pic" sz="quarter" idx="35"/>
          </p:nvPr>
        </p:nvSpPr>
        <p:spPr>
          <a:xfrm>
            <a:off x="859536"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93" name="Text placeholder 5"/>
          <p:cNvSpPr>
            <a:spLocks noGrp="1"/>
          </p:cNvSpPr>
          <p:nvPr>
            <p:ph type="body" sz="quarter" idx="36" hasCustomPrompt="1"/>
          </p:nvPr>
        </p:nvSpPr>
        <p:spPr>
          <a:xfrm>
            <a:off x="772630"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794" name="Text placeholder 5"/>
          <p:cNvSpPr>
            <a:spLocks noGrp="1"/>
          </p:cNvSpPr>
          <p:nvPr>
            <p:ph type="body" sz="quarter" idx="37" hasCustomPrompt="1"/>
          </p:nvPr>
        </p:nvSpPr>
        <p:spPr>
          <a:xfrm>
            <a:off x="772630"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795" name="Picture placeholder 5"/>
          <p:cNvSpPr>
            <a:spLocks noGrp="1"/>
          </p:cNvSpPr>
          <p:nvPr>
            <p:ph type="pic" sz="quarter" idx="38"/>
          </p:nvPr>
        </p:nvSpPr>
        <p:spPr>
          <a:xfrm>
            <a:off x="3191255"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96" name="Text placeholder 5"/>
          <p:cNvSpPr>
            <a:spLocks noGrp="1"/>
          </p:cNvSpPr>
          <p:nvPr>
            <p:ph type="body" sz="quarter" idx="39" hasCustomPrompt="1"/>
          </p:nvPr>
        </p:nvSpPr>
        <p:spPr>
          <a:xfrm>
            <a:off x="3096922"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797" name="Text placeholder 5"/>
          <p:cNvSpPr>
            <a:spLocks noGrp="1"/>
          </p:cNvSpPr>
          <p:nvPr>
            <p:ph type="body" sz="quarter" idx="40" hasCustomPrompt="1"/>
          </p:nvPr>
        </p:nvSpPr>
        <p:spPr>
          <a:xfrm>
            <a:off x="3096922"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798" name="Picture placeholder 5"/>
          <p:cNvSpPr>
            <a:spLocks noGrp="1"/>
          </p:cNvSpPr>
          <p:nvPr>
            <p:ph type="pic" sz="quarter" idx="41"/>
          </p:nvPr>
        </p:nvSpPr>
        <p:spPr>
          <a:xfrm>
            <a:off x="5522976"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799" name="Text placeholder 5"/>
          <p:cNvSpPr>
            <a:spLocks noGrp="1"/>
          </p:cNvSpPr>
          <p:nvPr>
            <p:ph type="body" sz="quarter" idx="42" hasCustomPrompt="1"/>
          </p:nvPr>
        </p:nvSpPr>
        <p:spPr>
          <a:xfrm>
            <a:off x="5431389"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00" name="Text placeholder 5"/>
          <p:cNvSpPr>
            <a:spLocks noGrp="1"/>
          </p:cNvSpPr>
          <p:nvPr>
            <p:ph type="body" sz="quarter" idx="43" hasCustomPrompt="1"/>
          </p:nvPr>
        </p:nvSpPr>
        <p:spPr>
          <a:xfrm>
            <a:off x="5431389"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01" name="Picture placeholder 5"/>
          <p:cNvSpPr>
            <a:spLocks noGrp="1"/>
          </p:cNvSpPr>
          <p:nvPr>
            <p:ph type="pic" sz="quarter" idx="44"/>
          </p:nvPr>
        </p:nvSpPr>
        <p:spPr>
          <a:xfrm>
            <a:off x="7854695"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02" name="Text placeholder 5"/>
          <p:cNvSpPr>
            <a:spLocks noGrp="1"/>
          </p:cNvSpPr>
          <p:nvPr>
            <p:ph type="body" sz="quarter" idx="45" hasCustomPrompt="1"/>
          </p:nvPr>
        </p:nvSpPr>
        <p:spPr>
          <a:xfrm>
            <a:off x="7765801"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03" name="Text placeholder 5"/>
          <p:cNvSpPr>
            <a:spLocks noGrp="1"/>
          </p:cNvSpPr>
          <p:nvPr>
            <p:ph type="body" sz="quarter" idx="46" hasCustomPrompt="1"/>
          </p:nvPr>
        </p:nvSpPr>
        <p:spPr>
          <a:xfrm>
            <a:off x="7765801"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04" name="Picture placeholder 5"/>
          <p:cNvSpPr>
            <a:spLocks noGrp="1"/>
          </p:cNvSpPr>
          <p:nvPr>
            <p:ph type="pic" sz="quarter" idx="47"/>
          </p:nvPr>
        </p:nvSpPr>
        <p:spPr>
          <a:xfrm>
            <a:off x="10186416"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05" name="Text placeholder 5"/>
          <p:cNvSpPr>
            <a:spLocks noGrp="1"/>
          </p:cNvSpPr>
          <p:nvPr>
            <p:ph type="body" sz="quarter" idx="48" hasCustomPrompt="1"/>
          </p:nvPr>
        </p:nvSpPr>
        <p:spPr>
          <a:xfrm>
            <a:off x="10093238"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06" name="Text placeholder 5"/>
          <p:cNvSpPr>
            <a:spLocks noGrp="1"/>
          </p:cNvSpPr>
          <p:nvPr>
            <p:ph type="body" sz="quarter" idx="49" hasCustomPrompt="1"/>
          </p:nvPr>
        </p:nvSpPr>
        <p:spPr>
          <a:xfrm>
            <a:off x="10093238"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eam - 10B">
    <p:bg>
      <p:bgPr>
        <a:solidFill>
          <a:srgbClr val="FFFFFF"/>
        </a:solidFill>
        <a:effectLst/>
      </p:bgPr>
    </p:bg>
    <p:spTree>
      <p:nvGrpSpPr>
        <p:cNvPr id="1" name=""/>
        <p:cNvGrpSpPr/>
        <p:nvPr/>
      </p:nvGrpSpPr>
      <p:grpSpPr>
        <a:xfrm>
          <a:off x="0" y="0"/>
          <a:ext cx="0" cy="0"/>
          <a:chOff x="0" y="0"/>
          <a:chExt cx="0" cy="0"/>
        </a:xfrm>
      </p:grpSpPr>
      <p:sp>
        <p:nvSpPr>
          <p:cNvPr id="81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81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81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817" name="Team slide with 10 individuals (layout B) – click to add title"/>
          <p:cNvSpPr txBox="1">
            <a:spLocks noGrp="1"/>
          </p:cNvSpPr>
          <p:nvPr>
            <p:ph type="title" hasCustomPrompt="1"/>
          </p:nvPr>
        </p:nvSpPr>
        <p:spPr>
          <a:xfrm>
            <a:off x="765736" y="683245"/>
            <a:ext cx="10676440" cy="531098"/>
          </a:xfrm>
          <a:prstGeom prst="rect">
            <a:avLst/>
          </a:prstGeom>
        </p:spPr>
        <p:txBody>
          <a:bodyPr>
            <a:normAutofit/>
          </a:bodyPr>
          <a:lstStyle/>
          <a:p>
            <a:r>
              <a:t>Team slide with 10 individuals (layout B) – click to add title</a:t>
            </a:r>
          </a:p>
        </p:txBody>
      </p:sp>
      <p:grpSp>
        <p:nvGrpSpPr>
          <p:cNvPr id="820" name="Group 3"/>
          <p:cNvGrpSpPr/>
          <p:nvPr/>
        </p:nvGrpSpPr>
        <p:grpSpPr>
          <a:xfrm>
            <a:off x="-1" y="1417319"/>
            <a:ext cx="12193201" cy="4686325"/>
            <a:chOff x="0" y="0"/>
            <a:chExt cx="12193200" cy="4686324"/>
          </a:xfrm>
        </p:grpSpPr>
        <p:sp>
          <p:nvSpPr>
            <p:cNvPr id="818" name="TextBox 4"/>
            <p:cNvSpPr/>
            <p:nvPr/>
          </p:nvSpPr>
          <p:spPr>
            <a:xfrm>
              <a:off x="-1" y="107999"/>
              <a:ext cx="12192001" cy="457832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819" name="TextBox 5"/>
            <p:cNvSpPr/>
            <p:nvPr/>
          </p:nvSpPr>
          <p:spPr>
            <a:xfrm>
              <a:off x="0" y="-1"/>
              <a:ext cx="12193200" cy="108001"/>
            </a:xfrm>
            <a:prstGeom prst="rect">
              <a:avLst/>
            </a:prstGeom>
            <a:gradFill flip="none" rotWithShape="1">
              <a:gsLst>
                <a:gs pos="0">
                  <a:srgbClr val="FFCDD2"/>
                </a:gs>
                <a:gs pos="33000">
                  <a:srgbClr val="FF6A00"/>
                </a:gs>
                <a:gs pos="66000">
                  <a:schemeClr val="accent4"/>
                </a:gs>
                <a:gs pos="100000">
                  <a:schemeClr val="accent5"/>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821" name="Picture placeholder 5"/>
          <p:cNvSpPr>
            <a:spLocks noGrp="1"/>
          </p:cNvSpPr>
          <p:nvPr>
            <p:ph type="pic" sz="quarter" idx="21"/>
          </p:nvPr>
        </p:nvSpPr>
        <p:spPr>
          <a:xfrm>
            <a:off x="859536"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22" name="Body Level One…"/>
          <p:cNvSpPr txBox="1">
            <a:spLocks noGrp="1"/>
          </p:cNvSpPr>
          <p:nvPr>
            <p:ph type="body" sz="quarter" idx="1" hasCustomPrompt="1"/>
          </p:nvPr>
        </p:nvSpPr>
        <p:spPr>
          <a:xfrm>
            <a:off x="772630" y="3073237"/>
            <a:ext cx="1332001" cy="282840"/>
          </a:xfrm>
          <a:prstGeom prst="rect">
            <a:avLst/>
          </a:prstGeom>
        </p:spPr>
        <p:txBody>
          <a:bodyPr anchor="b">
            <a:normAutofit/>
          </a:bodyPr>
          <a:lstStyle>
            <a:lvl1pPr marL="171450" indent="-171450" algn="ctr">
              <a:spcBef>
                <a:spcPts val="200"/>
              </a:spcBef>
              <a:defRPr sz="1000" b="1"/>
            </a:lvl1pPr>
            <a:lvl2pPr marL="115094" indent="-115094" algn="ctr">
              <a:spcBef>
                <a:spcPts val="200"/>
              </a:spcBef>
              <a:defRPr sz="1000" b="1"/>
            </a:lvl2pPr>
            <a:lvl3pPr marL="470252" indent="-130527" algn="ctr">
              <a:spcBef>
                <a:spcPts val="200"/>
              </a:spcBef>
              <a:defRPr sz="1000" b="1"/>
            </a:lvl3pPr>
            <a:lvl4pPr marL="171450" indent="1200150" algn="ctr">
              <a:spcBef>
                <a:spcPts val="200"/>
              </a:spcBef>
              <a:buSzTx/>
              <a:buNone/>
              <a:defRPr sz="1000" b="1"/>
            </a:lvl4pPr>
            <a:lvl5pPr marL="962025" indent="-158750" algn="ctr">
              <a:spcBef>
                <a:spcPts val="200"/>
              </a:spcBef>
              <a:defRPr sz="1000" b="1"/>
            </a:lvl5pPr>
          </a:lstStyle>
          <a:p>
            <a:r>
              <a:t>First and Last name</a:t>
            </a:r>
          </a:p>
          <a:p>
            <a:pPr lvl="1"/>
            <a:endParaRPr/>
          </a:p>
          <a:p>
            <a:pPr lvl="2"/>
            <a:endParaRPr/>
          </a:p>
          <a:p>
            <a:pPr lvl="3"/>
            <a:endParaRPr/>
          </a:p>
          <a:p>
            <a:pPr lvl="4"/>
            <a:endParaRPr/>
          </a:p>
        </p:txBody>
      </p:sp>
      <p:sp>
        <p:nvSpPr>
          <p:cNvPr id="823" name="Text placeholder 5"/>
          <p:cNvSpPr>
            <a:spLocks noGrp="1"/>
          </p:cNvSpPr>
          <p:nvPr>
            <p:ph type="body" sz="quarter" idx="22" hasCustomPrompt="1"/>
          </p:nvPr>
        </p:nvSpPr>
        <p:spPr>
          <a:xfrm>
            <a:off x="772630"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24" name="Picture placeholder 5"/>
          <p:cNvSpPr>
            <a:spLocks noGrp="1"/>
          </p:cNvSpPr>
          <p:nvPr>
            <p:ph type="pic" sz="quarter" idx="23"/>
          </p:nvPr>
        </p:nvSpPr>
        <p:spPr>
          <a:xfrm>
            <a:off x="3191255"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25" name="Text placeholder 5"/>
          <p:cNvSpPr>
            <a:spLocks noGrp="1"/>
          </p:cNvSpPr>
          <p:nvPr>
            <p:ph type="body" sz="quarter" idx="24" hasCustomPrompt="1"/>
          </p:nvPr>
        </p:nvSpPr>
        <p:spPr>
          <a:xfrm>
            <a:off x="3096922" y="3073237"/>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26" name="Text placeholder 5"/>
          <p:cNvSpPr>
            <a:spLocks noGrp="1"/>
          </p:cNvSpPr>
          <p:nvPr>
            <p:ph type="body" sz="quarter" idx="25" hasCustomPrompt="1"/>
          </p:nvPr>
        </p:nvSpPr>
        <p:spPr>
          <a:xfrm>
            <a:off x="3096922"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27" name="Picture placeholder 5"/>
          <p:cNvSpPr>
            <a:spLocks noGrp="1"/>
          </p:cNvSpPr>
          <p:nvPr>
            <p:ph type="pic" sz="quarter" idx="26"/>
          </p:nvPr>
        </p:nvSpPr>
        <p:spPr>
          <a:xfrm>
            <a:off x="5522976"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28" name="Text placeholder 5"/>
          <p:cNvSpPr>
            <a:spLocks noGrp="1"/>
          </p:cNvSpPr>
          <p:nvPr>
            <p:ph type="body" sz="quarter" idx="27" hasCustomPrompt="1"/>
          </p:nvPr>
        </p:nvSpPr>
        <p:spPr>
          <a:xfrm>
            <a:off x="5431389" y="3073237"/>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29" name="Text placeholder 5"/>
          <p:cNvSpPr>
            <a:spLocks noGrp="1"/>
          </p:cNvSpPr>
          <p:nvPr>
            <p:ph type="body" sz="quarter" idx="28" hasCustomPrompt="1"/>
          </p:nvPr>
        </p:nvSpPr>
        <p:spPr>
          <a:xfrm>
            <a:off x="5431389"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30" name="Picture placeholder 5"/>
          <p:cNvSpPr>
            <a:spLocks noGrp="1"/>
          </p:cNvSpPr>
          <p:nvPr>
            <p:ph type="pic" sz="quarter" idx="29"/>
          </p:nvPr>
        </p:nvSpPr>
        <p:spPr>
          <a:xfrm>
            <a:off x="7854695"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31" name="Text placeholder 5"/>
          <p:cNvSpPr>
            <a:spLocks noGrp="1"/>
          </p:cNvSpPr>
          <p:nvPr>
            <p:ph type="body" sz="quarter" idx="30" hasCustomPrompt="1"/>
          </p:nvPr>
        </p:nvSpPr>
        <p:spPr>
          <a:xfrm>
            <a:off x="7765801" y="3073237"/>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32" name="Text placeholder 5"/>
          <p:cNvSpPr>
            <a:spLocks noGrp="1"/>
          </p:cNvSpPr>
          <p:nvPr>
            <p:ph type="body" sz="quarter" idx="31" hasCustomPrompt="1"/>
          </p:nvPr>
        </p:nvSpPr>
        <p:spPr>
          <a:xfrm>
            <a:off x="7765801"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33" name="Picture placeholder 5"/>
          <p:cNvSpPr>
            <a:spLocks noGrp="1"/>
          </p:cNvSpPr>
          <p:nvPr>
            <p:ph type="pic" sz="quarter" idx="32"/>
          </p:nvPr>
        </p:nvSpPr>
        <p:spPr>
          <a:xfrm>
            <a:off x="10186416" y="1746504"/>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34" name="Text placeholder 5"/>
          <p:cNvSpPr>
            <a:spLocks noGrp="1"/>
          </p:cNvSpPr>
          <p:nvPr>
            <p:ph type="body" sz="quarter" idx="33" hasCustomPrompt="1"/>
          </p:nvPr>
        </p:nvSpPr>
        <p:spPr>
          <a:xfrm>
            <a:off x="10093238" y="3073237"/>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35" name="Text placeholder 5"/>
          <p:cNvSpPr>
            <a:spLocks noGrp="1"/>
          </p:cNvSpPr>
          <p:nvPr>
            <p:ph type="body" sz="quarter" idx="34" hasCustomPrompt="1"/>
          </p:nvPr>
        </p:nvSpPr>
        <p:spPr>
          <a:xfrm>
            <a:off x="10093238" y="3430899"/>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36" name="Picture placeholder 5"/>
          <p:cNvSpPr>
            <a:spLocks noGrp="1"/>
          </p:cNvSpPr>
          <p:nvPr>
            <p:ph type="pic" sz="quarter" idx="35"/>
          </p:nvPr>
        </p:nvSpPr>
        <p:spPr>
          <a:xfrm>
            <a:off x="859536"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37" name="Text placeholder 5"/>
          <p:cNvSpPr>
            <a:spLocks noGrp="1"/>
          </p:cNvSpPr>
          <p:nvPr>
            <p:ph type="body" sz="quarter" idx="36" hasCustomPrompt="1"/>
          </p:nvPr>
        </p:nvSpPr>
        <p:spPr>
          <a:xfrm>
            <a:off x="772630"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38" name="Text placeholder 5"/>
          <p:cNvSpPr>
            <a:spLocks noGrp="1"/>
          </p:cNvSpPr>
          <p:nvPr>
            <p:ph type="body" sz="quarter" idx="37" hasCustomPrompt="1"/>
          </p:nvPr>
        </p:nvSpPr>
        <p:spPr>
          <a:xfrm>
            <a:off x="772630"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39" name="Picture placeholder 5"/>
          <p:cNvSpPr>
            <a:spLocks noGrp="1"/>
          </p:cNvSpPr>
          <p:nvPr>
            <p:ph type="pic" sz="quarter" idx="38"/>
          </p:nvPr>
        </p:nvSpPr>
        <p:spPr>
          <a:xfrm>
            <a:off x="3191255"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40" name="Text placeholder 5"/>
          <p:cNvSpPr>
            <a:spLocks noGrp="1"/>
          </p:cNvSpPr>
          <p:nvPr>
            <p:ph type="body" sz="quarter" idx="39" hasCustomPrompt="1"/>
          </p:nvPr>
        </p:nvSpPr>
        <p:spPr>
          <a:xfrm>
            <a:off x="3096922"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41" name="Text placeholder 5"/>
          <p:cNvSpPr>
            <a:spLocks noGrp="1"/>
          </p:cNvSpPr>
          <p:nvPr>
            <p:ph type="body" sz="quarter" idx="40" hasCustomPrompt="1"/>
          </p:nvPr>
        </p:nvSpPr>
        <p:spPr>
          <a:xfrm>
            <a:off x="3096922"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42" name="Picture placeholder 5"/>
          <p:cNvSpPr>
            <a:spLocks noGrp="1"/>
          </p:cNvSpPr>
          <p:nvPr>
            <p:ph type="pic" sz="quarter" idx="41"/>
          </p:nvPr>
        </p:nvSpPr>
        <p:spPr>
          <a:xfrm>
            <a:off x="5522976"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43" name="Text placeholder 5"/>
          <p:cNvSpPr>
            <a:spLocks noGrp="1"/>
          </p:cNvSpPr>
          <p:nvPr>
            <p:ph type="body" sz="quarter" idx="42" hasCustomPrompt="1"/>
          </p:nvPr>
        </p:nvSpPr>
        <p:spPr>
          <a:xfrm>
            <a:off x="5431389"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44" name="Text placeholder 5"/>
          <p:cNvSpPr>
            <a:spLocks noGrp="1"/>
          </p:cNvSpPr>
          <p:nvPr>
            <p:ph type="body" sz="quarter" idx="43" hasCustomPrompt="1"/>
          </p:nvPr>
        </p:nvSpPr>
        <p:spPr>
          <a:xfrm>
            <a:off x="5431389"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45" name="Picture placeholder 5"/>
          <p:cNvSpPr>
            <a:spLocks noGrp="1"/>
          </p:cNvSpPr>
          <p:nvPr>
            <p:ph type="pic" sz="quarter" idx="44"/>
          </p:nvPr>
        </p:nvSpPr>
        <p:spPr>
          <a:xfrm>
            <a:off x="7854695"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46" name="Text placeholder 5"/>
          <p:cNvSpPr>
            <a:spLocks noGrp="1"/>
          </p:cNvSpPr>
          <p:nvPr>
            <p:ph type="body" sz="quarter" idx="45" hasCustomPrompt="1"/>
          </p:nvPr>
        </p:nvSpPr>
        <p:spPr>
          <a:xfrm>
            <a:off x="7765801"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47" name="Text placeholder 5"/>
          <p:cNvSpPr>
            <a:spLocks noGrp="1"/>
          </p:cNvSpPr>
          <p:nvPr>
            <p:ph type="body" sz="quarter" idx="46" hasCustomPrompt="1"/>
          </p:nvPr>
        </p:nvSpPr>
        <p:spPr>
          <a:xfrm>
            <a:off x="7765801"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48" name="Picture placeholder 5"/>
          <p:cNvSpPr>
            <a:spLocks noGrp="1"/>
          </p:cNvSpPr>
          <p:nvPr>
            <p:ph type="pic" sz="quarter" idx="47"/>
          </p:nvPr>
        </p:nvSpPr>
        <p:spPr>
          <a:xfrm>
            <a:off x="10186416" y="4041647"/>
            <a:ext cx="1152145" cy="1152145"/>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849" name="Text placeholder 5"/>
          <p:cNvSpPr>
            <a:spLocks noGrp="1"/>
          </p:cNvSpPr>
          <p:nvPr>
            <p:ph type="body" sz="quarter" idx="48" hasCustomPrompt="1"/>
          </p:nvPr>
        </p:nvSpPr>
        <p:spPr>
          <a:xfrm>
            <a:off x="10093238" y="5367239"/>
            <a:ext cx="1332001" cy="282840"/>
          </a:xfrm>
          <a:prstGeom prst="rect">
            <a:avLst/>
          </a:prstGeom>
        </p:spPr>
        <p:txBody>
          <a:bodyPr anchor="b">
            <a:normAutofit/>
          </a:bodyPr>
          <a:lstStyle>
            <a:lvl1pPr marL="171450" indent="-171450" algn="ctr">
              <a:spcBef>
                <a:spcPts val="200"/>
              </a:spcBef>
              <a:defRPr sz="1000" b="1"/>
            </a:lvl1pPr>
          </a:lstStyle>
          <a:p>
            <a:r>
              <a:t>First and Last name</a:t>
            </a:r>
          </a:p>
        </p:txBody>
      </p:sp>
      <p:sp>
        <p:nvSpPr>
          <p:cNvPr id="850" name="Text placeholder 5"/>
          <p:cNvSpPr>
            <a:spLocks noGrp="1"/>
          </p:cNvSpPr>
          <p:nvPr>
            <p:ph type="body" sz="quarter" idx="49" hasCustomPrompt="1"/>
          </p:nvPr>
        </p:nvSpPr>
        <p:spPr>
          <a:xfrm>
            <a:off x="10093238" y="5724900"/>
            <a:ext cx="1332001" cy="356678"/>
          </a:xfrm>
          <a:prstGeom prst="rect">
            <a:avLst/>
          </a:prstGeom>
        </p:spPr>
        <p:txBody>
          <a:bodyPr>
            <a:normAutofit/>
          </a:bodyPr>
          <a:lstStyle>
            <a:lvl1pPr marL="171450" indent="-171450" algn="ctr">
              <a:spcBef>
                <a:spcPts val="200"/>
              </a:spcBef>
              <a:defRPr sz="1000"/>
            </a:lvl1pPr>
          </a:lstStyle>
          <a:p>
            <a:r>
              <a:t>Job title or role</a:t>
            </a:r>
          </a:p>
        </p:txBody>
      </p:sp>
      <p:sp>
        <p:nvSpPr>
          <p:cNvPr id="8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Read Only 4">
    <p:spTree>
      <p:nvGrpSpPr>
        <p:cNvPr id="1" name=""/>
        <p:cNvGrpSpPr/>
        <p:nvPr/>
      </p:nvGrpSpPr>
      <p:grpSpPr>
        <a:xfrm>
          <a:off x="0" y="0"/>
          <a:ext cx="0" cy="0"/>
          <a:chOff x="0" y="0"/>
          <a:chExt cx="0" cy="0"/>
        </a:xfrm>
      </p:grpSpPr>
      <p:sp>
        <p:nvSpPr>
          <p:cNvPr id="858"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859"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860"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861"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864" name="TextBox 3"/>
          <p:cNvGrpSpPr/>
          <p:nvPr/>
        </p:nvGrpSpPr>
        <p:grpSpPr>
          <a:xfrm>
            <a:off x="0" y="0"/>
            <a:ext cx="12192000" cy="6858000"/>
            <a:chOff x="0" y="0"/>
            <a:chExt cx="12192000" cy="6858000"/>
          </a:xfrm>
        </p:grpSpPr>
        <p:sp>
          <p:nvSpPr>
            <p:cNvPr id="862" name="Rectangle"/>
            <p:cNvSpPr/>
            <p:nvPr/>
          </p:nvSpPr>
          <p:spPr>
            <a:xfrm>
              <a:off x="0" y="0"/>
              <a:ext cx="12192000" cy="6858000"/>
            </a:xfrm>
            <a:prstGeom prst="rect">
              <a:avLst/>
            </a:prstGeom>
            <a:solidFill>
              <a:srgbClr val="333333"/>
            </a:solidFill>
            <a:ln w="12700" cap="flat">
              <a:noFill/>
              <a:miter lim="400000"/>
            </a:ln>
            <a:effectLst/>
          </p:spPr>
          <p:txBody>
            <a:bodyPr wrap="square" lIns="0" tIns="0" rIns="0" bIns="0" numCol="1" anchor="ctr">
              <a:noAutofit/>
            </a:bodyPr>
            <a:lstStyle/>
            <a:p>
              <a:pPr algn="ctr">
                <a:lnSpc>
                  <a:spcPct val="90000"/>
                </a:lnSpc>
              </a:pPr>
              <a:endParaRPr/>
            </a:p>
          </p:txBody>
        </p:sp>
        <p:sp>
          <p:nvSpPr>
            <p:cNvPr id="863" name="Highlight or quote layouts"/>
            <p:cNvSpPr txBox="1"/>
            <p:nvPr/>
          </p:nvSpPr>
          <p:spPr>
            <a:xfrm>
              <a:off x="0" y="1215198"/>
              <a:ext cx="12192000" cy="44276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defRPr sz="16200" spc="-30">
                  <a:solidFill>
                    <a:srgbClr val="FFFFFF"/>
                  </a:solidFill>
                </a:defRPr>
              </a:lvl1pPr>
            </a:lstStyle>
            <a:p>
              <a:r>
                <a:t>Highlight or quote layouts</a:t>
              </a: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Agenda slide – Layout 1">
    <p:bg>
      <p:bgPr>
        <a:solidFill>
          <a:srgbClr val="FFFFFF"/>
        </a:solidFill>
        <a:effectLst/>
      </p:bgPr>
    </p:bg>
    <p:spTree>
      <p:nvGrpSpPr>
        <p:cNvPr id="1" name=""/>
        <p:cNvGrpSpPr/>
        <p:nvPr/>
      </p:nvGrpSpPr>
      <p:grpSpPr>
        <a:xfrm>
          <a:off x="0" y="0"/>
          <a:ext cx="0" cy="0"/>
          <a:chOff x="0" y="0"/>
          <a:chExt cx="0" cy="0"/>
        </a:xfrm>
      </p:grpSpPr>
      <p:sp>
        <p:nvSpPr>
          <p:cNvPr id="69"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70"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71"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72" name="Agenda slide layout 1 - click to add title"/>
          <p:cNvSpPr txBox="1">
            <a:spLocks noGrp="1"/>
          </p:cNvSpPr>
          <p:nvPr>
            <p:ph type="title" hasCustomPrompt="1"/>
          </p:nvPr>
        </p:nvSpPr>
        <p:spPr>
          <a:xfrm>
            <a:off x="766762" y="682514"/>
            <a:ext cx="10658476" cy="532766"/>
          </a:xfrm>
          <a:prstGeom prst="rect">
            <a:avLst/>
          </a:prstGeom>
        </p:spPr>
        <p:txBody>
          <a:bodyPr>
            <a:normAutofit/>
          </a:bodyPr>
          <a:lstStyle/>
          <a:p>
            <a:r>
              <a:t>Agenda slide layout 1 - click to add title</a:t>
            </a:r>
          </a:p>
        </p:txBody>
      </p:sp>
      <p:sp>
        <p:nvSpPr>
          <p:cNvPr id="73" name="Body Level One…"/>
          <p:cNvSpPr txBox="1">
            <a:spLocks noGrp="1"/>
          </p:cNvSpPr>
          <p:nvPr>
            <p:ph type="body" sz="quarter" idx="1" hasCustomPrompt="1"/>
          </p:nvPr>
        </p:nvSpPr>
        <p:spPr>
          <a:xfrm>
            <a:off x="765736" y="2295678"/>
            <a:ext cx="1511301" cy="768365"/>
          </a:xfrm>
          <a:prstGeom prst="rect">
            <a:avLst/>
          </a:prstGeom>
        </p:spPr>
        <p:txBody>
          <a:bodyP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vl2pPr marL="414338" indent="-414338" algn="ctr">
              <a:spcBef>
                <a:spcPts val="0"/>
              </a:spcBef>
              <a:defRPr sz="3600">
                <a:gradFill flip="none" rotWithShape="1">
                  <a:gsLst>
                    <a:gs pos="0">
                      <a:schemeClr val="accent4"/>
                    </a:gs>
                    <a:gs pos="60000">
                      <a:srgbClr val="A82465"/>
                    </a:gs>
                    <a:gs pos="100000">
                      <a:schemeClr val="accent1"/>
                    </a:gs>
                  </a:gsLst>
                  <a:lin ang="0" scaled="0"/>
                </a:gradFill>
              </a:defRPr>
            </a:lvl2pPr>
            <a:lvl3pPr marL="809625" indent="-469900" algn="ctr">
              <a:spcBef>
                <a:spcPts val="0"/>
              </a:spcBef>
              <a:defRPr sz="3600">
                <a:gradFill flip="none" rotWithShape="1">
                  <a:gsLst>
                    <a:gs pos="0">
                      <a:schemeClr val="accent4"/>
                    </a:gs>
                    <a:gs pos="60000">
                      <a:srgbClr val="A82465"/>
                    </a:gs>
                    <a:gs pos="100000">
                      <a:schemeClr val="accent1"/>
                    </a:gs>
                  </a:gsLst>
                  <a:lin ang="0" scaled="0"/>
                </a:gradFill>
              </a:defRPr>
            </a:lvl3pPr>
            <a:lvl4pPr marL="1091009" indent="-517922" algn="ctr">
              <a:spcBef>
                <a:spcPts val="0"/>
              </a:spcBef>
              <a:defRPr sz="3600">
                <a:gradFill flip="none" rotWithShape="1">
                  <a:gsLst>
                    <a:gs pos="0">
                      <a:schemeClr val="accent4"/>
                    </a:gs>
                    <a:gs pos="60000">
                      <a:srgbClr val="A82465"/>
                    </a:gs>
                    <a:gs pos="100000">
                      <a:schemeClr val="accent1"/>
                    </a:gs>
                  </a:gsLst>
                  <a:lin ang="0" scaled="0"/>
                </a:gradFill>
              </a:defRPr>
            </a:lvl4pPr>
            <a:lvl5pPr marL="1374775" indent="-571500" algn="ctr">
              <a:spcBef>
                <a:spcPts val="0"/>
              </a:spcBef>
              <a:defRPr sz="3600">
                <a:gradFill flip="none" rotWithShape="1">
                  <a:gsLst>
                    <a:gs pos="0">
                      <a:schemeClr val="accent4"/>
                    </a:gs>
                    <a:gs pos="60000">
                      <a:srgbClr val="A82465"/>
                    </a:gs>
                    <a:gs pos="100000">
                      <a:schemeClr val="accent1"/>
                    </a:gs>
                  </a:gsLst>
                  <a:lin ang="0" scaled="0"/>
                </a:gradFill>
              </a:defRPr>
            </a:lvl5pPr>
          </a:lstStyle>
          <a:p>
            <a:r>
              <a:t>XX</a:t>
            </a:r>
          </a:p>
          <a:p>
            <a:pPr lvl="1"/>
            <a:endParaRPr/>
          </a:p>
          <a:p>
            <a:pPr lvl="2"/>
            <a:endParaRPr/>
          </a:p>
          <a:p>
            <a:pPr lvl="3"/>
            <a:endParaRPr/>
          </a:p>
          <a:p>
            <a:pPr lvl="4"/>
            <a:endParaRPr/>
          </a:p>
        </p:txBody>
      </p:sp>
      <p:sp>
        <p:nvSpPr>
          <p:cNvPr id="74" name="Agenda item 1 description"/>
          <p:cNvSpPr>
            <a:spLocks noGrp="1"/>
          </p:cNvSpPr>
          <p:nvPr>
            <p:ph type="body" sz="quarter" idx="21" hasCustomPrompt="1"/>
          </p:nvPr>
        </p:nvSpPr>
        <p:spPr>
          <a:xfrm>
            <a:off x="765736" y="3183283"/>
            <a:ext cx="1511301" cy="1501608"/>
          </a:xfrm>
          <a:prstGeom prst="rect">
            <a:avLst/>
          </a:prstGeom>
        </p:spPr>
        <p:txBody>
          <a:bodyPr>
            <a:normAutofit/>
          </a:bodyPr>
          <a:lstStyle>
            <a:lvl1pPr marL="12700" indent="-12700">
              <a:defRPr sz="1600"/>
            </a:lvl1pPr>
          </a:lstStyle>
          <a:p>
            <a:r>
              <a:t>Agenda item 1</a:t>
            </a:r>
          </a:p>
        </p:txBody>
      </p:sp>
      <p:sp>
        <p:nvSpPr>
          <p:cNvPr id="75" name="Agenda item 2"/>
          <p:cNvSpPr>
            <a:spLocks noGrp="1"/>
          </p:cNvSpPr>
          <p:nvPr>
            <p:ph type="body" sz="quarter" idx="22" hasCustomPrompt="1"/>
          </p:nvPr>
        </p:nvSpPr>
        <p:spPr>
          <a:xfrm>
            <a:off x="3054163" y="2295678"/>
            <a:ext cx="1508762" cy="768365"/>
          </a:xfrm>
          <a:prstGeom prst="rect">
            <a:avLst/>
          </a:prstGeom>
        </p:spPr>
        <p:txBody>
          <a:bodyP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76" name="Agenda item 2 description"/>
          <p:cNvSpPr>
            <a:spLocks noGrp="1"/>
          </p:cNvSpPr>
          <p:nvPr>
            <p:ph type="body" sz="quarter" idx="23" hasCustomPrompt="1"/>
          </p:nvPr>
        </p:nvSpPr>
        <p:spPr>
          <a:xfrm>
            <a:off x="3054799" y="3183283"/>
            <a:ext cx="1508761" cy="1501608"/>
          </a:xfrm>
          <a:prstGeom prst="rect">
            <a:avLst/>
          </a:prstGeom>
        </p:spPr>
        <p:txBody>
          <a:bodyPr>
            <a:normAutofit/>
          </a:bodyPr>
          <a:lstStyle>
            <a:lvl1pPr marL="12700" indent="-12700">
              <a:defRPr sz="1600"/>
            </a:lvl1pPr>
          </a:lstStyle>
          <a:p>
            <a:r>
              <a:t>Agenda item 2</a:t>
            </a:r>
          </a:p>
        </p:txBody>
      </p:sp>
      <p:sp>
        <p:nvSpPr>
          <p:cNvPr id="77" name="Agenda item 3"/>
          <p:cNvSpPr>
            <a:spLocks noGrp="1"/>
          </p:cNvSpPr>
          <p:nvPr>
            <p:ph type="body" sz="quarter" idx="24" hasCustomPrompt="1"/>
          </p:nvPr>
        </p:nvSpPr>
        <p:spPr>
          <a:xfrm>
            <a:off x="5340051" y="2295678"/>
            <a:ext cx="1508761" cy="768365"/>
          </a:xfrm>
          <a:prstGeom prst="rect">
            <a:avLst/>
          </a:prstGeom>
        </p:spPr>
        <p:txBody>
          <a:bodyP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78" name="Agenda item 3 description"/>
          <p:cNvSpPr>
            <a:spLocks noGrp="1"/>
          </p:cNvSpPr>
          <p:nvPr>
            <p:ph type="body" sz="quarter" idx="25" hasCustomPrompt="1"/>
          </p:nvPr>
        </p:nvSpPr>
        <p:spPr>
          <a:xfrm>
            <a:off x="5341320" y="3183283"/>
            <a:ext cx="1508761" cy="1501608"/>
          </a:xfrm>
          <a:prstGeom prst="rect">
            <a:avLst/>
          </a:prstGeom>
        </p:spPr>
        <p:txBody>
          <a:bodyPr>
            <a:normAutofit/>
          </a:bodyPr>
          <a:lstStyle>
            <a:lvl1pPr marL="12700" indent="-12700">
              <a:defRPr sz="1600"/>
            </a:lvl1pPr>
          </a:lstStyle>
          <a:p>
            <a:r>
              <a:t>Agenda item 3</a:t>
            </a:r>
          </a:p>
        </p:txBody>
      </p:sp>
      <p:sp>
        <p:nvSpPr>
          <p:cNvPr id="79" name="Agenda item 4"/>
          <p:cNvSpPr>
            <a:spLocks noGrp="1"/>
          </p:cNvSpPr>
          <p:nvPr>
            <p:ph type="body" sz="quarter" idx="26" hasCustomPrompt="1"/>
          </p:nvPr>
        </p:nvSpPr>
        <p:spPr>
          <a:xfrm>
            <a:off x="7625937" y="2295678"/>
            <a:ext cx="1508761" cy="768365"/>
          </a:xfrm>
          <a:prstGeom prst="rect">
            <a:avLst/>
          </a:prstGeom>
        </p:spPr>
        <p:txBody>
          <a:bodyP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80" name="Agenda item 4 description"/>
          <p:cNvSpPr>
            <a:spLocks noGrp="1"/>
          </p:cNvSpPr>
          <p:nvPr>
            <p:ph type="body" sz="quarter" idx="27" hasCustomPrompt="1"/>
          </p:nvPr>
        </p:nvSpPr>
        <p:spPr>
          <a:xfrm>
            <a:off x="7627842" y="3182111"/>
            <a:ext cx="1508761" cy="1501607"/>
          </a:xfrm>
          <a:prstGeom prst="rect">
            <a:avLst/>
          </a:prstGeom>
        </p:spPr>
        <p:txBody>
          <a:bodyPr>
            <a:normAutofit/>
          </a:bodyPr>
          <a:lstStyle>
            <a:lvl1pPr marL="12700" indent="-12700">
              <a:defRPr sz="1600"/>
            </a:lvl1pPr>
          </a:lstStyle>
          <a:p>
            <a:r>
              <a:t>Agenda item 4</a:t>
            </a:r>
          </a:p>
        </p:txBody>
      </p:sp>
      <p:sp>
        <p:nvSpPr>
          <p:cNvPr id="81" name="Agenda item 5"/>
          <p:cNvSpPr>
            <a:spLocks noGrp="1"/>
          </p:cNvSpPr>
          <p:nvPr>
            <p:ph type="body" sz="quarter" idx="28" hasCustomPrompt="1"/>
          </p:nvPr>
        </p:nvSpPr>
        <p:spPr>
          <a:xfrm>
            <a:off x="9911825" y="2295678"/>
            <a:ext cx="1508761" cy="768365"/>
          </a:xfrm>
          <a:prstGeom prst="rect">
            <a:avLst/>
          </a:prstGeom>
        </p:spPr>
        <p:txBody>
          <a:bodyP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82" name="Agenda item 5 description"/>
          <p:cNvSpPr>
            <a:spLocks noGrp="1"/>
          </p:cNvSpPr>
          <p:nvPr>
            <p:ph type="body" sz="quarter" idx="29" hasCustomPrompt="1"/>
          </p:nvPr>
        </p:nvSpPr>
        <p:spPr>
          <a:xfrm>
            <a:off x="9914365" y="3183283"/>
            <a:ext cx="1508761" cy="1501608"/>
          </a:xfrm>
          <a:prstGeom prst="rect">
            <a:avLst/>
          </a:prstGeom>
        </p:spPr>
        <p:txBody>
          <a:bodyPr>
            <a:normAutofit/>
          </a:bodyPr>
          <a:lstStyle>
            <a:lvl1pPr marL="12700" indent="-12700">
              <a:defRPr sz="1600"/>
            </a:lvl1pPr>
          </a:lstStyle>
          <a:p>
            <a:r>
              <a:t>Agenda item 5</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Vertical split left gradient +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71"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872"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873"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874" name="Click to add slide title"/>
          <p:cNvSpPr txBox="1">
            <a:spLocks noGrp="1"/>
          </p:cNvSpPr>
          <p:nvPr>
            <p:ph type="title" hasCustomPrompt="1"/>
          </p:nvPr>
        </p:nvSpPr>
        <p:spPr>
          <a:xfrm>
            <a:off x="766764" y="640080"/>
            <a:ext cx="3805238" cy="2514601"/>
          </a:xfrm>
          <a:prstGeom prst="rect">
            <a:avLst/>
          </a:prstGeom>
        </p:spPr>
        <p:txBody>
          <a:bodyPr>
            <a:normAutofit/>
          </a:bodyPr>
          <a:lstStyle>
            <a:lvl1pPr>
              <a:defRPr sz="4800">
                <a:solidFill>
                  <a:srgbClr val="FFFFFF"/>
                </a:solidFill>
              </a:defRPr>
            </a:lvl1pPr>
          </a:lstStyle>
          <a:p>
            <a:r>
              <a:t>Click to add slide title</a:t>
            </a:r>
          </a:p>
        </p:txBody>
      </p:sp>
      <p:sp>
        <p:nvSpPr>
          <p:cNvPr id="875" name="Body Level One…"/>
          <p:cNvSpPr txBox="1">
            <a:spLocks noGrp="1"/>
          </p:cNvSpPr>
          <p:nvPr>
            <p:ph type="body" sz="half" idx="1" hasCustomPrompt="1"/>
          </p:nvPr>
        </p:nvSpPr>
        <p:spPr>
          <a:xfrm>
            <a:off x="6096000" y="768095"/>
            <a:ext cx="5324475" cy="5330954"/>
          </a:xfrm>
          <a:prstGeom prst="rect">
            <a:avLst/>
          </a:prstGeom>
        </p:spPr>
        <p:txBody>
          <a:bodyPr>
            <a:normAutofit/>
          </a:bodyPr>
          <a:lstStyle>
            <a:lvl1pPr>
              <a:defRPr sz="1800"/>
            </a:lvl1pPr>
            <a:lvl2pPr marL="207169" indent="-207169">
              <a:defRPr sz="1800"/>
            </a:lvl2pPr>
            <a:lvl3pPr marL="574675" indent="-234950">
              <a:defRPr sz="1800"/>
            </a:lvl3pPr>
            <a:lvl4pPr marL="832048" indent="-258961">
              <a:defRPr sz="1800"/>
            </a:lvl4pPr>
            <a:lvl5pPr marL="1089025" indent="-285750">
              <a:defRPr sz="1800"/>
            </a:lvl5pPr>
          </a:lstStyle>
          <a:p>
            <a:r>
              <a:t>Click to add text or select an icon to insert associated content (i.e., table, chart, picture or video). Images and video are available to download from brand.cgi.com.</a:t>
            </a:r>
          </a:p>
          <a:p>
            <a:pPr lvl="1"/>
            <a:endParaRPr/>
          </a:p>
          <a:p>
            <a:pPr lvl="2"/>
            <a:endParaRPr/>
          </a:p>
          <a:p>
            <a:pPr lvl="3"/>
            <a:endParaRPr/>
          </a:p>
          <a:p>
            <a:pPr lvl="4"/>
            <a:endParaRPr/>
          </a:p>
        </p:txBody>
      </p:sp>
      <p:sp>
        <p:nvSpPr>
          <p:cNvPr id="8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Vertical split left gradient +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3"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884"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885"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886" name="Click to add slide title"/>
          <p:cNvSpPr txBox="1">
            <a:spLocks noGrp="1"/>
          </p:cNvSpPr>
          <p:nvPr>
            <p:ph type="title" hasCustomPrompt="1"/>
          </p:nvPr>
        </p:nvSpPr>
        <p:spPr>
          <a:xfrm>
            <a:off x="766764" y="640080"/>
            <a:ext cx="3805238" cy="2514601"/>
          </a:xfrm>
          <a:prstGeom prst="rect">
            <a:avLst/>
          </a:prstGeom>
        </p:spPr>
        <p:txBody>
          <a:bodyPr>
            <a:normAutofit/>
          </a:bodyPr>
          <a:lstStyle>
            <a:lvl1pPr>
              <a:defRPr sz="4800">
                <a:solidFill>
                  <a:srgbClr val="FFFFFF"/>
                </a:solidFill>
              </a:defRPr>
            </a:lvl1pPr>
          </a:lstStyle>
          <a:p>
            <a:r>
              <a:t>Click to add slide title</a:t>
            </a:r>
          </a:p>
        </p:txBody>
      </p:sp>
      <p:sp>
        <p:nvSpPr>
          <p:cNvPr id="887" name="Picture Placeholder 7"/>
          <p:cNvSpPr>
            <a:spLocks noGrp="1"/>
          </p:cNvSpPr>
          <p:nvPr>
            <p:ph type="pic" sz="half" idx="21"/>
          </p:nvPr>
        </p:nvSpPr>
        <p:spPr>
          <a:xfrm>
            <a:off x="6096000" y="768095"/>
            <a:ext cx="5329238" cy="5321810"/>
          </a:xfrm>
          <a:prstGeom prst="rect">
            <a:avLst/>
          </a:prstGeom>
        </p:spPr>
        <p:txBody>
          <a:bodyPr lIns="91439" tIns="45719" rIns="91439" bIns="45719"/>
          <a:lstStyle/>
          <a:p>
            <a:endParaRPr/>
          </a:p>
        </p:txBody>
      </p:sp>
      <p:sp>
        <p:nvSpPr>
          <p:cNvPr id="8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Vertical split right gradi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5"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896"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897"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898" name="Click to add slide title"/>
          <p:cNvSpPr txBox="1">
            <a:spLocks noGrp="1"/>
          </p:cNvSpPr>
          <p:nvPr>
            <p:ph type="title" hasCustomPrompt="1"/>
          </p:nvPr>
        </p:nvSpPr>
        <p:spPr>
          <a:xfrm>
            <a:off x="766762" y="682512"/>
            <a:ext cx="5349135" cy="530353"/>
          </a:xfrm>
          <a:prstGeom prst="rect">
            <a:avLst/>
          </a:prstGeom>
        </p:spPr>
        <p:txBody>
          <a:bodyPr>
            <a:normAutofit/>
          </a:bodyPr>
          <a:lstStyle/>
          <a:p>
            <a:r>
              <a:t>Click to add slide title</a:t>
            </a:r>
          </a:p>
        </p:txBody>
      </p:sp>
      <p:sp>
        <p:nvSpPr>
          <p:cNvPr id="899" name="Body Level One…"/>
          <p:cNvSpPr txBox="1">
            <a:spLocks noGrp="1"/>
          </p:cNvSpPr>
          <p:nvPr>
            <p:ph type="body" sz="half" idx="1"/>
          </p:nvPr>
        </p:nvSpPr>
        <p:spPr>
          <a:xfrm>
            <a:off x="766764" y="1527175"/>
            <a:ext cx="5343560" cy="4565649"/>
          </a:xfrm>
          <a:prstGeom prst="rect">
            <a:avLst/>
          </a:prstGeom>
        </p:spPr>
        <p:txBody>
          <a:bodyPr>
            <a:normAutofit/>
          </a:bodyPr>
          <a:lstStyle>
            <a:lvl1pPr>
              <a:spcBef>
                <a:spcPts val="600"/>
              </a:spcBef>
            </a:lvl1pPr>
            <a:lvl2pPr marL="255764" indent="-255764">
              <a:spcBef>
                <a:spcPts val="600"/>
              </a:spcBef>
            </a:lvl2pPr>
            <a:lvl3pPr marL="633412" indent="-293687">
              <a:spcBef>
                <a:spcPts val="600"/>
              </a:spcBef>
            </a:lvl3pPr>
            <a:lvl4pPr marL="901926" indent="-328839">
              <a:spcBef>
                <a:spcPts val="600"/>
              </a:spcBef>
            </a:lvl4pPr>
            <a:lvl5pPr>
              <a:spcBef>
                <a:spcPts val="600"/>
              </a:spcBef>
            </a:lvl5pPr>
          </a:lstStyle>
          <a:p>
            <a:r>
              <a:t>Body Level One</a:t>
            </a:r>
          </a:p>
          <a:p>
            <a:pPr lvl="1"/>
            <a:r>
              <a:t>Body Level Two</a:t>
            </a:r>
          </a:p>
          <a:p>
            <a:pPr lvl="2"/>
            <a:r>
              <a:t>Body Level Three</a:t>
            </a:r>
          </a:p>
          <a:p>
            <a:pPr lvl="3"/>
            <a:r>
              <a:t>Body Level Four</a:t>
            </a:r>
          </a:p>
          <a:p>
            <a:pPr lvl="4"/>
            <a:r>
              <a:t>Body Level Five</a:t>
            </a:r>
          </a:p>
        </p:txBody>
      </p:sp>
      <p:sp>
        <p:nvSpPr>
          <p:cNvPr id="900" name="Text Placeholder 4"/>
          <p:cNvSpPr>
            <a:spLocks noGrp="1"/>
          </p:cNvSpPr>
          <p:nvPr>
            <p:ph type="body" sz="half" idx="21"/>
          </p:nvPr>
        </p:nvSpPr>
        <p:spPr>
          <a:xfrm>
            <a:off x="7620000" y="1527175"/>
            <a:ext cx="3805238" cy="4565649"/>
          </a:xfrm>
          <a:prstGeom prst="rect">
            <a:avLst/>
          </a:prstGeom>
        </p:spPr>
        <p:txBody>
          <a:bodyPr>
            <a:normAutofit/>
          </a:bodyPr>
          <a:lstStyle/>
          <a:p>
            <a:pPr>
              <a:spcBef>
                <a:spcPts val="600"/>
              </a:spcBef>
              <a:defRPr>
                <a:solidFill>
                  <a:srgbClr val="FFFFFF"/>
                </a:solidFill>
              </a:defRPr>
            </a:pPr>
            <a:endParaRPr/>
          </a:p>
        </p:txBody>
      </p:sp>
      <p:sp>
        <p:nvSpPr>
          <p:cNvPr id="9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Horizontal split top gradient ">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8"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909"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910"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911" name="Click to add slide title or text. Adjust font size as needed."/>
          <p:cNvSpPr txBox="1">
            <a:spLocks noGrp="1"/>
          </p:cNvSpPr>
          <p:nvPr>
            <p:ph type="title" hasCustomPrompt="1"/>
          </p:nvPr>
        </p:nvSpPr>
        <p:spPr>
          <a:xfrm>
            <a:off x="766762" y="682512"/>
            <a:ext cx="10658476" cy="1904771"/>
          </a:xfrm>
          <a:prstGeom prst="rect">
            <a:avLst/>
          </a:prstGeom>
        </p:spPr>
        <p:txBody>
          <a:bodyPr>
            <a:normAutofit/>
          </a:bodyPr>
          <a:lstStyle>
            <a:lvl1pPr>
              <a:defRPr>
                <a:solidFill>
                  <a:srgbClr val="FFFFFF"/>
                </a:solidFill>
              </a:defRPr>
            </a:lvl1pPr>
          </a:lstStyle>
          <a:p>
            <a:r>
              <a:t>Click to add slide title or text. Adjust font size as needed.</a:t>
            </a:r>
          </a:p>
        </p:txBody>
      </p:sp>
      <p:sp>
        <p:nvSpPr>
          <p:cNvPr id="912" name="Body Level One…"/>
          <p:cNvSpPr txBox="1">
            <a:spLocks noGrp="1"/>
          </p:cNvSpPr>
          <p:nvPr>
            <p:ph type="body" sz="quarter" idx="1" hasCustomPrompt="1"/>
          </p:nvPr>
        </p:nvSpPr>
        <p:spPr>
          <a:xfrm>
            <a:off x="766762" y="3429000"/>
            <a:ext cx="3043238" cy="2663825"/>
          </a:xfrm>
          <a:prstGeom prst="rect">
            <a:avLst/>
          </a:prstGeom>
        </p:spPr>
        <p:txBody>
          <a:bodyPr>
            <a:normAutofit/>
          </a:bodyPr>
          <a:lstStyle>
            <a:lvl1pPr>
              <a:spcBef>
                <a:spcPts val="600"/>
              </a:spcBef>
            </a:lvl1pPr>
            <a:lvl2pPr marL="255764" indent="-255764">
              <a:spcBef>
                <a:spcPts val="600"/>
              </a:spcBef>
            </a:lvl2pPr>
            <a:lvl3pPr marL="633412" indent="-293687">
              <a:spcBef>
                <a:spcPts val="600"/>
              </a:spcBef>
            </a:lvl3pPr>
            <a:lvl4pPr marL="901926" indent="-328839">
              <a:spcBef>
                <a:spcPts val="600"/>
              </a:spcBef>
            </a:lvl4pPr>
            <a:lvl5pPr>
              <a:spcBef>
                <a:spcPts val="600"/>
              </a:spcBef>
            </a:lvl5pPr>
          </a:lstStyle>
          <a:p>
            <a:r>
              <a:t>Insert text here</a:t>
            </a:r>
          </a:p>
          <a:p>
            <a:pPr lvl="1"/>
            <a:endParaRPr/>
          </a:p>
          <a:p>
            <a:pPr lvl="2"/>
            <a:endParaRPr/>
          </a:p>
          <a:p>
            <a:pPr lvl="3"/>
            <a:endParaRPr/>
          </a:p>
          <a:p>
            <a:pPr lvl="4"/>
            <a:endParaRPr/>
          </a:p>
        </p:txBody>
      </p:sp>
      <p:sp>
        <p:nvSpPr>
          <p:cNvPr id="913" name="Text Placeholder 8"/>
          <p:cNvSpPr>
            <a:spLocks noGrp="1"/>
          </p:cNvSpPr>
          <p:nvPr>
            <p:ph type="body" sz="quarter" idx="21" hasCustomPrompt="1"/>
          </p:nvPr>
        </p:nvSpPr>
        <p:spPr>
          <a:xfrm>
            <a:off x="4573587" y="3429000"/>
            <a:ext cx="3044954" cy="2664297"/>
          </a:xfrm>
          <a:prstGeom prst="rect">
            <a:avLst/>
          </a:prstGeom>
        </p:spPr>
        <p:txBody>
          <a:bodyPr>
            <a:normAutofit/>
          </a:bodyPr>
          <a:lstStyle>
            <a:lvl1pPr>
              <a:spcBef>
                <a:spcPts val="600"/>
              </a:spcBef>
            </a:lvl1pPr>
          </a:lstStyle>
          <a:p>
            <a:r>
              <a:t>Insert text here</a:t>
            </a:r>
          </a:p>
        </p:txBody>
      </p:sp>
      <p:sp>
        <p:nvSpPr>
          <p:cNvPr id="914" name="Text Placeholder 9"/>
          <p:cNvSpPr>
            <a:spLocks noGrp="1"/>
          </p:cNvSpPr>
          <p:nvPr>
            <p:ph type="body" sz="quarter" idx="22" hasCustomPrompt="1"/>
          </p:nvPr>
        </p:nvSpPr>
        <p:spPr>
          <a:xfrm>
            <a:off x="8382000" y="3429000"/>
            <a:ext cx="3044953" cy="2664297"/>
          </a:xfrm>
          <a:prstGeom prst="rect">
            <a:avLst/>
          </a:prstGeom>
        </p:spPr>
        <p:txBody>
          <a:bodyPr>
            <a:normAutofit/>
          </a:bodyPr>
          <a:lstStyle>
            <a:lvl1pPr>
              <a:spcBef>
                <a:spcPts val="600"/>
              </a:spcBef>
            </a:lvl1pPr>
          </a:lstStyle>
          <a:p>
            <a:r>
              <a:t>Insert text here</a:t>
            </a:r>
          </a:p>
        </p:txBody>
      </p:sp>
      <p:sp>
        <p:nvSpPr>
          <p:cNvPr id="9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Content/quote highlight x1 – B">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2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92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92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925" name="Content highlight or quote slide (gradient B)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highlight or quote slide (gradient B) – click to add title</a:t>
            </a:r>
          </a:p>
        </p:txBody>
      </p:sp>
      <p:sp>
        <p:nvSpPr>
          <p:cNvPr id="926" name="Rectangle 8"/>
          <p:cNvSpPr/>
          <p:nvPr/>
        </p:nvSpPr>
        <p:spPr>
          <a:xfrm>
            <a:off x="5714998" y="1527975"/>
            <a:ext cx="762001" cy="72001"/>
          </a:xfrm>
          <a:prstGeom prst="rect">
            <a:avLst/>
          </a:prstGeom>
          <a:gradFill>
            <a:gsLst>
              <a:gs pos="0">
                <a:srgbClr val="FFCDD2"/>
              </a:gs>
              <a:gs pos="33000">
                <a:srgbClr val="FF6A00"/>
              </a:gs>
              <a:gs pos="66000">
                <a:schemeClr val="accent4"/>
              </a:gs>
              <a:gs pos="100000">
                <a:schemeClr val="accent5"/>
              </a:gs>
            </a:gsLst>
          </a:gradFill>
          <a:ln w="12700">
            <a:miter lim="400000"/>
          </a:ln>
        </p:spPr>
        <p:txBody>
          <a:bodyPr lIns="0" tIns="0" rIns="0" bIns="0" anchor="ctr"/>
          <a:lstStyle/>
          <a:p>
            <a:pPr algn="ctr">
              <a:defRPr sz="1600" b="1">
                <a:solidFill>
                  <a:srgbClr val="FFFFFF"/>
                </a:solidFill>
              </a:defRPr>
            </a:pPr>
            <a:endParaRPr/>
          </a:p>
        </p:txBody>
      </p:sp>
      <p:sp>
        <p:nvSpPr>
          <p:cNvPr id="927" name="Body Level One…"/>
          <p:cNvSpPr txBox="1">
            <a:spLocks noGrp="1"/>
          </p:cNvSpPr>
          <p:nvPr>
            <p:ph type="body" sz="half" idx="1" hasCustomPrompt="1"/>
          </p:nvPr>
        </p:nvSpPr>
        <p:spPr>
          <a:xfrm>
            <a:off x="1524000" y="1885950"/>
            <a:ext cx="9144000" cy="2867119"/>
          </a:xfrm>
          <a:prstGeom prst="rect">
            <a:avLst/>
          </a:prstGeom>
        </p:spPr>
        <p:txBody>
          <a:bodyPr anchor="ctr">
            <a:normAutofit/>
          </a:bodyPr>
          <a:lstStyle>
            <a:lvl1pPr algn="ctr"/>
            <a:lvl2pPr algn="ctr"/>
            <a:lvl3pPr algn="ctr"/>
            <a:lvl4pPr algn="ctr"/>
            <a:lvl5pPr algn="ctr"/>
          </a:lstStyle>
          <a:p>
            <a:r>
              <a:t>Insert the content or quote you are highlighting. Adjust font size as needed.</a:t>
            </a:r>
          </a:p>
          <a:p>
            <a:pPr lvl="1"/>
            <a:endParaRPr/>
          </a:p>
          <a:p>
            <a:pPr lvl="2"/>
            <a:endParaRPr/>
          </a:p>
          <a:p>
            <a:pPr lvl="3"/>
            <a:endParaRPr/>
          </a:p>
          <a:p>
            <a:pPr lvl="4"/>
            <a:endParaRPr/>
          </a:p>
        </p:txBody>
      </p:sp>
      <p:sp>
        <p:nvSpPr>
          <p:cNvPr id="928" name="Text Placeholder 14"/>
          <p:cNvSpPr>
            <a:spLocks noGrp="1"/>
          </p:cNvSpPr>
          <p:nvPr>
            <p:ph type="body" sz="quarter" idx="21" hasCustomPrompt="1"/>
          </p:nvPr>
        </p:nvSpPr>
        <p:spPr>
          <a:xfrm>
            <a:off x="1527047" y="5138118"/>
            <a:ext cx="9144001" cy="576073"/>
          </a:xfrm>
          <a:prstGeom prst="rect">
            <a:avLst/>
          </a:prstGeom>
        </p:spPr>
        <p:txBody>
          <a:bodyPr>
            <a:normAutofit/>
          </a:bodyPr>
          <a:lstStyle>
            <a:lvl1pPr algn="ctr">
              <a:spcBef>
                <a:spcPts val="0"/>
              </a:spcBef>
              <a:defRPr sz="1400" b="1"/>
            </a:lvl1pPr>
          </a:lstStyle>
          <a:p>
            <a:r>
              <a:t>Name
Role, Organization</a:t>
            </a:r>
          </a:p>
        </p:txBody>
      </p:sp>
      <p:sp>
        <p:nvSpPr>
          <p:cNvPr id="9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Content/quote highlight x2 – 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6"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937"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938"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939" name="Content highlight or quote x2 slide (gradient A)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highlight or quote x2 slide (gradient A) – click to add title</a:t>
            </a:r>
          </a:p>
        </p:txBody>
      </p:sp>
      <p:grpSp>
        <p:nvGrpSpPr>
          <p:cNvPr id="942" name="Gradient bars"/>
          <p:cNvGrpSpPr/>
          <p:nvPr/>
        </p:nvGrpSpPr>
        <p:grpSpPr>
          <a:xfrm>
            <a:off x="761999" y="1527975"/>
            <a:ext cx="6461052" cy="72001"/>
            <a:chOff x="0" y="0"/>
            <a:chExt cx="6461051" cy="72000"/>
          </a:xfrm>
        </p:grpSpPr>
        <p:sp>
          <p:nvSpPr>
            <p:cNvPr id="940" name="Rectangle 13"/>
            <p:cNvSpPr/>
            <p:nvPr/>
          </p:nvSpPr>
          <p:spPr>
            <a:xfrm>
              <a:off x="-1" y="-1"/>
              <a:ext cx="762001" cy="72002"/>
            </a:xfrm>
            <a:prstGeom prst="rect">
              <a:avLst/>
            </a:prstGeom>
            <a:gradFill flip="none" rotWithShape="1">
              <a:gsLst>
                <a:gs pos="0">
                  <a:schemeClr val="accent4"/>
                </a:gs>
                <a:gs pos="60000">
                  <a:srgbClr val="A82465"/>
                </a:gs>
                <a:gs pos="100000">
                  <a:schemeClr val="accent1"/>
                </a:gs>
              </a:gsLst>
              <a:lin ang="0" scaled="0"/>
            </a:gradFill>
            <a:ln w="12700" cap="flat">
              <a:noFill/>
              <a:miter lim="400000"/>
            </a:ln>
            <a:effectLst/>
          </p:spPr>
          <p:txBody>
            <a:bodyPr wrap="square" lIns="0" tIns="0" rIns="0" bIns="0" numCol="1" anchor="ctr">
              <a:noAutofit/>
            </a:bodyPr>
            <a:lstStyle/>
            <a:p>
              <a:pPr algn="ctr">
                <a:defRPr sz="1600" b="1">
                  <a:solidFill>
                    <a:srgbClr val="FFFFFF"/>
                  </a:solidFill>
                </a:defRPr>
              </a:pPr>
              <a:endParaRPr/>
            </a:p>
          </p:txBody>
        </p:sp>
        <p:sp>
          <p:nvSpPr>
            <p:cNvPr id="941" name="Rectangle 20"/>
            <p:cNvSpPr/>
            <p:nvPr/>
          </p:nvSpPr>
          <p:spPr>
            <a:xfrm>
              <a:off x="5699050" y="-1"/>
              <a:ext cx="762001" cy="72002"/>
            </a:xfrm>
            <a:prstGeom prst="rect">
              <a:avLst/>
            </a:prstGeom>
            <a:gradFill flip="none" rotWithShape="1">
              <a:gsLst>
                <a:gs pos="0">
                  <a:schemeClr val="accent4"/>
                </a:gs>
                <a:gs pos="60000">
                  <a:srgbClr val="A82465"/>
                </a:gs>
                <a:gs pos="100000">
                  <a:schemeClr val="accent1"/>
                </a:gs>
              </a:gsLst>
              <a:lin ang="0" scaled="0"/>
            </a:gradFill>
            <a:ln w="12700" cap="flat">
              <a:noFill/>
              <a:miter lim="400000"/>
            </a:ln>
            <a:effectLst/>
          </p:spPr>
          <p:txBody>
            <a:bodyPr wrap="square" lIns="0" tIns="0" rIns="0" bIns="0" numCol="1" anchor="ctr">
              <a:noAutofit/>
            </a:bodyPr>
            <a:lstStyle/>
            <a:p>
              <a:pPr algn="ctr">
                <a:defRPr sz="1600" b="1">
                  <a:solidFill>
                    <a:srgbClr val="FFFFFF"/>
                  </a:solidFill>
                </a:defRPr>
              </a:pPr>
              <a:endParaRPr/>
            </a:p>
          </p:txBody>
        </p:sp>
      </p:grpSp>
      <p:sp>
        <p:nvSpPr>
          <p:cNvPr id="943" name="Body Level One…"/>
          <p:cNvSpPr txBox="1">
            <a:spLocks noGrp="1"/>
          </p:cNvSpPr>
          <p:nvPr>
            <p:ph type="body" sz="quarter" idx="1" hasCustomPrompt="1"/>
          </p:nvPr>
        </p:nvSpPr>
        <p:spPr>
          <a:xfrm>
            <a:off x="762542" y="1885950"/>
            <a:ext cx="4964188" cy="2966708"/>
          </a:xfrm>
          <a:prstGeom prst="rect">
            <a:avLst/>
          </a:prstGeom>
        </p:spPr>
        <p:txBody>
          <a:bodyPr>
            <a:normAutofit/>
          </a:bodyPr>
          <a:lstStyle>
            <a:lvl1pPr>
              <a:defRPr sz="2400"/>
            </a:lvl1pPr>
            <a:lvl2pPr marL="276225" indent="-276225">
              <a:defRPr sz="2400"/>
            </a:lvl2pPr>
            <a:lvl3pPr marL="652991" indent="-313266">
              <a:defRPr sz="2400"/>
            </a:lvl3pPr>
            <a:lvl4pPr marL="918368" indent="-345281">
              <a:defRPr sz="2400"/>
            </a:lvl4pPr>
            <a:lvl5pPr marL="1184275" indent="-381000">
              <a:defRPr sz="2400"/>
            </a:lvl5pPr>
          </a:lstStyle>
          <a:p>
            <a:r>
              <a:t>Insert content or quote</a:t>
            </a:r>
          </a:p>
          <a:p>
            <a:pPr lvl="1"/>
            <a:endParaRPr/>
          </a:p>
          <a:p>
            <a:pPr lvl="2"/>
            <a:endParaRPr/>
          </a:p>
          <a:p>
            <a:pPr lvl="3"/>
            <a:endParaRPr/>
          </a:p>
          <a:p>
            <a:pPr lvl="4"/>
            <a:endParaRPr/>
          </a:p>
        </p:txBody>
      </p:sp>
      <p:sp>
        <p:nvSpPr>
          <p:cNvPr id="944" name="Text Placeholder 23"/>
          <p:cNvSpPr>
            <a:spLocks noGrp="1"/>
          </p:cNvSpPr>
          <p:nvPr>
            <p:ph type="body" sz="quarter" idx="21" hasCustomPrompt="1"/>
          </p:nvPr>
        </p:nvSpPr>
        <p:spPr>
          <a:xfrm>
            <a:off x="762542" y="5188327"/>
            <a:ext cx="4963645" cy="579049"/>
          </a:xfrm>
          <a:prstGeom prst="rect">
            <a:avLst/>
          </a:prstGeom>
        </p:spPr>
        <p:txBody>
          <a:bodyPr>
            <a:normAutofit/>
          </a:bodyPr>
          <a:lstStyle>
            <a:lvl1pPr>
              <a:defRPr sz="1400" b="1"/>
            </a:lvl1pPr>
          </a:lstStyle>
          <a:p>
            <a:r>
              <a:t>Name
Role, Organization</a:t>
            </a:r>
          </a:p>
        </p:txBody>
      </p:sp>
      <p:sp>
        <p:nvSpPr>
          <p:cNvPr id="945" name="Text Placeholder 16"/>
          <p:cNvSpPr>
            <a:spLocks noGrp="1"/>
          </p:cNvSpPr>
          <p:nvPr>
            <p:ph type="body" sz="quarter" idx="22" hasCustomPrompt="1"/>
          </p:nvPr>
        </p:nvSpPr>
        <p:spPr>
          <a:xfrm>
            <a:off x="6465815" y="1885950"/>
            <a:ext cx="4958880" cy="2966708"/>
          </a:xfrm>
          <a:prstGeom prst="rect">
            <a:avLst/>
          </a:prstGeom>
        </p:spPr>
        <p:txBody>
          <a:bodyPr>
            <a:normAutofit/>
          </a:bodyPr>
          <a:lstStyle>
            <a:lvl1pPr>
              <a:defRPr sz="2400"/>
            </a:lvl1pPr>
          </a:lstStyle>
          <a:p>
            <a:r>
              <a:t>Insert content or quote</a:t>
            </a:r>
          </a:p>
        </p:txBody>
      </p:sp>
      <p:sp>
        <p:nvSpPr>
          <p:cNvPr id="946" name="Text Placeholder 23"/>
          <p:cNvSpPr>
            <a:spLocks noGrp="1"/>
          </p:cNvSpPr>
          <p:nvPr>
            <p:ph type="body" sz="quarter" idx="23" hasCustomPrompt="1"/>
          </p:nvPr>
        </p:nvSpPr>
        <p:spPr>
          <a:xfrm>
            <a:off x="6461050" y="5188327"/>
            <a:ext cx="4963645" cy="579049"/>
          </a:xfrm>
          <a:prstGeom prst="rect">
            <a:avLst/>
          </a:prstGeom>
        </p:spPr>
        <p:txBody>
          <a:bodyPr>
            <a:normAutofit/>
          </a:bodyPr>
          <a:lstStyle>
            <a:lvl1pPr>
              <a:defRPr sz="1400" b="1"/>
            </a:lvl1pPr>
          </a:lstStyle>
          <a:p>
            <a:r>
              <a:t>Name
Role, Organization</a:t>
            </a:r>
          </a:p>
        </p:txBody>
      </p:sp>
      <p:sp>
        <p:nvSpPr>
          <p:cNvPr id="9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Content/quote highlight x2 – B">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95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95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957" name="Content highlight or quote x2 slide (gradient B)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highlight or quote x2 slide (gradient B) – click to add title</a:t>
            </a:r>
          </a:p>
        </p:txBody>
      </p:sp>
      <p:grpSp>
        <p:nvGrpSpPr>
          <p:cNvPr id="960" name="Gradient bars"/>
          <p:cNvGrpSpPr/>
          <p:nvPr/>
        </p:nvGrpSpPr>
        <p:grpSpPr>
          <a:xfrm>
            <a:off x="761999" y="1527975"/>
            <a:ext cx="6461052" cy="72001"/>
            <a:chOff x="0" y="0"/>
            <a:chExt cx="6461051" cy="72000"/>
          </a:xfrm>
        </p:grpSpPr>
        <p:sp>
          <p:nvSpPr>
            <p:cNvPr id="958" name="Rectangle 13"/>
            <p:cNvSpPr/>
            <p:nvPr/>
          </p:nvSpPr>
          <p:spPr>
            <a:xfrm>
              <a:off x="-1" y="-1"/>
              <a:ext cx="762001" cy="72002"/>
            </a:xfrm>
            <a:prstGeom prst="rect">
              <a:avLst/>
            </a:prstGeom>
            <a:gradFill flip="none" rotWithShape="1">
              <a:gsLst>
                <a:gs pos="0">
                  <a:srgbClr val="FFCDD2"/>
                </a:gs>
                <a:gs pos="33000">
                  <a:srgbClr val="FF6A00"/>
                </a:gs>
                <a:gs pos="66000">
                  <a:schemeClr val="accent4"/>
                </a:gs>
                <a:gs pos="100000">
                  <a:schemeClr val="accent5"/>
                </a:gs>
              </a:gsLst>
              <a:lin ang="0" scaled="0"/>
            </a:gradFill>
            <a:ln w="12700" cap="flat">
              <a:noFill/>
              <a:miter lim="400000"/>
            </a:ln>
            <a:effectLst/>
          </p:spPr>
          <p:txBody>
            <a:bodyPr wrap="square" lIns="0" tIns="0" rIns="0" bIns="0" numCol="1" anchor="ctr">
              <a:noAutofit/>
            </a:bodyPr>
            <a:lstStyle/>
            <a:p>
              <a:pPr algn="ctr">
                <a:defRPr sz="1600" b="1">
                  <a:solidFill>
                    <a:srgbClr val="FFFFFF"/>
                  </a:solidFill>
                </a:defRPr>
              </a:pPr>
              <a:endParaRPr/>
            </a:p>
          </p:txBody>
        </p:sp>
        <p:sp>
          <p:nvSpPr>
            <p:cNvPr id="959" name="Rectangle 20"/>
            <p:cNvSpPr/>
            <p:nvPr/>
          </p:nvSpPr>
          <p:spPr>
            <a:xfrm>
              <a:off x="5699050" y="-1"/>
              <a:ext cx="762001" cy="72002"/>
            </a:xfrm>
            <a:prstGeom prst="rect">
              <a:avLst/>
            </a:prstGeom>
            <a:gradFill flip="none" rotWithShape="1">
              <a:gsLst>
                <a:gs pos="0">
                  <a:srgbClr val="FFCDD2"/>
                </a:gs>
                <a:gs pos="33000">
                  <a:srgbClr val="FF6A00"/>
                </a:gs>
                <a:gs pos="66000">
                  <a:schemeClr val="accent4"/>
                </a:gs>
                <a:gs pos="100000">
                  <a:schemeClr val="accent5"/>
                </a:gs>
              </a:gsLst>
              <a:lin ang="0" scaled="0"/>
            </a:gradFill>
            <a:ln w="12700" cap="flat">
              <a:noFill/>
              <a:miter lim="400000"/>
            </a:ln>
            <a:effectLst/>
          </p:spPr>
          <p:txBody>
            <a:bodyPr wrap="square" lIns="0" tIns="0" rIns="0" bIns="0" numCol="1" anchor="ctr">
              <a:noAutofit/>
            </a:bodyPr>
            <a:lstStyle/>
            <a:p>
              <a:pPr algn="ctr">
                <a:defRPr sz="1600" b="1">
                  <a:solidFill>
                    <a:srgbClr val="FFFFFF"/>
                  </a:solidFill>
                </a:defRPr>
              </a:pPr>
              <a:endParaRPr/>
            </a:p>
          </p:txBody>
        </p:sp>
      </p:grpSp>
      <p:sp>
        <p:nvSpPr>
          <p:cNvPr id="961" name="Body Level One…"/>
          <p:cNvSpPr txBox="1">
            <a:spLocks noGrp="1"/>
          </p:cNvSpPr>
          <p:nvPr>
            <p:ph type="body" sz="quarter" idx="1" hasCustomPrompt="1"/>
          </p:nvPr>
        </p:nvSpPr>
        <p:spPr>
          <a:xfrm>
            <a:off x="762542" y="1885950"/>
            <a:ext cx="4964188" cy="2966708"/>
          </a:xfrm>
          <a:prstGeom prst="rect">
            <a:avLst/>
          </a:prstGeom>
        </p:spPr>
        <p:txBody>
          <a:bodyPr>
            <a:normAutofit/>
          </a:bodyPr>
          <a:lstStyle>
            <a:lvl1pPr>
              <a:defRPr sz="2400"/>
            </a:lvl1pPr>
            <a:lvl2pPr marL="276225" indent="-276225">
              <a:defRPr sz="2400"/>
            </a:lvl2pPr>
            <a:lvl3pPr marL="652991" indent="-313266">
              <a:defRPr sz="2400"/>
            </a:lvl3pPr>
            <a:lvl4pPr marL="918368" indent="-345281">
              <a:defRPr sz="2400"/>
            </a:lvl4pPr>
            <a:lvl5pPr marL="1184275" indent="-381000">
              <a:defRPr sz="2400"/>
            </a:lvl5pPr>
          </a:lstStyle>
          <a:p>
            <a:r>
              <a:t>Insert content or quote</a:t>
            </a:r>
          </a:p>
          <a:p>
            <a:pPr lvl="1"/>
            <a:endParaRPr/>
          </a:p>
          <a:p>
            <a:pPr lvl="2"/>
            <a:endParaRPr/>
          </a:p>
          <a:p>
            <a:pPr lvl="3"/>
            <a:endParaRPr/>
          </a:p>
          <a:p>
            <a:pPr lvl="4"/>
            <a:endParaRPr/>
          </a:p>
        </p:txBody>
      </p:sp>
      <p:sp>
        <p:nvSpPr>
          <p:cNvPr id="962" name="Text Placeholder 23"/>
          <p:cNvSpPr>
            <a:spLocks noGrp="1"/>
          </p:cNvSpPr>
          <p:nvPr>
            <p:ph type="body" sz="quarter" idx="21" hasCustomPrompt="1"/>
          </p:nvPr>
        </p:nvSpPr>
        <p:spPr>
          <a:xfrm>
            <a:off x="762542" y="5188327"/>
            <a:ext cx="4963645" cy="579049"/>
          </a:xfrm>
          <a:prstGeom prst="rect">
            <a:avLst/>
          </a:prstGeom>
        </p:spPr>
        <p:txBody>
          <a:bodyPr>
            <a:normAutofit/>
          </a:bodyPr>
          <a:lstStyle>
            <a:lvl1pPr>
              <a:defRPr sz="1400" b="1"/>
            </a:lvl1pPr>
          </a:lstStyle>
          <a:p>
            <a:r>
              <a:t>Name
Role, Organization</a:t>
            </a:r>
          </a:p>
        </p:txBody>
      </p:sp>
      <p:sp>
        <p:nvSpPr>
          <p:cNvPr id="963" name="Text Placeholder 16"/>
          <p:cNvSpPr>
            <a:spLocks noGrp="1"/>
          </p:cNvSpPr>
          <p:nvPr>
            <p:ph type="body" sz="quarter" idx="22" hasCustomPrompt="1"/>
          </p:nvPr>
        </p:nvSpPr>
        <p:spPr>
          <a:xfrm>
            <a:off x="6465815" y="1885950"/>
            <a:ext cx="4958880" cy="2966708"/>
          </a:xfrm>
          <a:prstGeom prst="rect">
            <a:avLst/>
          </a:prstGeom>
        </p:spPr>
        <p:txBody>
          <a:bodyPr>
            <a:normAutofit/>
          </a:bodyPr>
          <a:lstStyle>
            <a:lvl1pPr>
              <a:defRPr sz="2400"/>
            </a:lvl1pPr>
          </a:lstStyle>
          <a:p>
            <a:r>
              <a:t>Insert content or quote</a:t>
            </a:r>
          </a:p>
        </p:txBody>
      </p:sp>
      <p:sp>
        <p:nvSpPr>
          <p:cNvPr id="964" name="Text Placeholder 23"/>
          <p:cNvSpPr>
            <a:spLocks noGrp="1"/>
          </p:cNvSpPr>
          <p:nvPr>
            <p:ph type="body" sz="quarter" idx="23" hasCustomPrompt="1"/>
          </p:nvPr>
        </p:nvSpPr>
        <p:spPr>
          <a:xfrm>
            <a:off x="6461050" y="5188327"/>
            <a:ext cx="4963645" cy="579049"/>
          </a:xfrm>
          <a:prstGeom prst="rect">
            <a:avLst/>
          </a:prstGeom>
        </p:spPr>
        <p:txBody>
          <a:bodyPr>
            <a:normAutofit/>
          </a:bodyPr>
          <a:lstStyle>
            <a:lvl1pPr>
              <a:defRPr sz="1400" b="1"/>
            </a:lvl1pPr>
          </a:lstStyle>
          <a:p>
            <a:r>
              <a:t>Name
Role, Organization</a:t>
            </a:r>
          </a:p>
        </p:txBody>
      </p:sp>
      <p:sp>
        <p:nvSpPr>
          <p:cNvPr id="9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Content/quote highlight x3 – 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97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97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975" name="Content highlight or quote x3 slide (gradient A)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highlight or quote x3 slide (gradient A) – click to add title</a:t>
            </a:r>
          </a:p>
        </p:txBody>
      </p:sp>
      <p:sp>
        <p:nvSpPr>
          <p:cNvPr id="976" name="Rectangle 13"/>
          <p:cNvSpPr/>
          <p:nvPr/>
        </p:nvSpPr>
        <p:spPr>
          <a:xfrm>
            <a:off x="762000" y="1527975"/>
            <a:ext cx="762000" cy="72001"/>
          </a:xfrm>
          <a:prstGeom prst="rect">
            <a:avLst/>
          </a:prstGeom>
          <a:gradFill>
            <a:gsLst>
              <a:gs pos="0">
                <a:schemeClr val="accent4"/>
              </a:gs>
              <a:gs pos="60000">
                <a:srgbClr val="A82465"/>
              </a:gs>
              <a:gs pos="100000">
                <a:schemeClr val="accent1"/>
              </a:gs>
            </a:gsLst>
          </a:gradFill>
          <a:ln w="12700">
            <a:miter lim="400000"/>
          </a:ln>
        </p:spPr>
        <p:txBody>
          <a:bodyPr lIns="0" tIns="0" rIns="0" bIns="0" anchor="ctr"/>
          <a:lstStyle/>
          <a:p>
            <a:pPr algn="ctr">
              <a:defRPr sz="1600" b="1">
                <a:solidFill>
                  <a:srgbClr val="FFFFFF"/>
                </a:solidFill>
              </a:defRPr>
            </a:pPr>
            <a:endParaRPr/>
          </a:p>
        </p:txBody>
      </p:sp>
      <p:sp>
        <p:nvSpPr>
          <p:cNvPr id="977" name="Rectangle 27"/>
          <p:cNvSpPr/>
          <p:nvPr/>
        </p:nvSpPr>
        <p:spPr>
          <a:xfrm>
            <a:off x="4572000" y="1527975"/>
            <a:ext cx="762000" cy="72001"/>
          </a:xfrm>
          <a:prstGeom prst="rect">
            <a:avLst/>
          </a:prstGeom>
          <a:gradFill>
            <a:gsLst>
              <a:gs pos="0">
                <a:schemeClr val="accent4"/>
              </a:gs>
              <a:gs pos="60000">
                <a:srgbClr val="A82465"/>
              </a:gs>
              <a:gs pos="100000">
                <a:schemeClr val="accent1"/>
              </a:gs>
            </a:gsLst>
          </a:gradFill>
          <a:ln w="12700">
            <a:miter lim="400000"/>
          </a:ln>
        </p:spPr>
        <p:txBody>
          <a:bodyPr lIns="0" tIns="0" rIns="0" bIns="0" anchor="ctr"/>
          <a:lstStyle/>
          <a:p>
            <a:pPr algn="ctr">
              <a:defRPr sz="1600" b="1">
                <a:solidFill>
                  <a:srgbClr val="FFFFFF"/>
                </a:solidFill>
              </a:defRPr>
            </a:pPr>
            <a:endParaRPr/>
          </a:p>
        </p:txBody>
      </p:sp>
      <p:sp>
        <p:nvSpPr>
          <p:cNvPr id="978" name="Rectangle 30"/>
          <p:cNvSpPr/>
          <p:nvPr/>
        </p:nvSpPr>
        <p:spPr>
          <a:xfrm>
            <a:off x="8382000" y="1527975"/>
            <a:ext cx="762000" cy="72001"/>
          </a:xfrm>
          <a:prstGeom prst="rect">
            <a:avLst/>
          </a:prstGeom>
          <a:gradFill>
            <a:gsLst>
              <a:gs pos="0">
                <a:schemeClr val="accent4"/>
              </a:gs>
              <a:gs pos="60000">
                <a:srgbClr val="A82465"/>
              </a:gs>
              <a:gs pos="100000">
                <a:schemeClr val="accent1"/>
              </a:gs>
            </a:gsLst>
          </a:gradFill>
          <a:ln w="12700">
            <a:miter lim="400000"/>
          </a:ln>
        </p:spPr>
        <p:txBody>
          <a:bodyPr lIns="0" tIns="0" rIns="0" bIns="0" anchor="ctr"/>
          <a:lstStyle/>
          <a:p>
            <a:pPr algn="ctr">
              <a:defRPr sz="1600" b="1">
                <a:solidFill>
                  <a:srgbClr val="FFFFFF"/>
                </a:solidFill>
              </a:defRPr>
            </a:pPr>
            <a:endParaRPr/>
          </a:p>
        </p:txBody>
      </p:sp>
      <p:sp>
        <p:nvSpPr>
          <p:cNvPr id="979" name="Body Level One…"/>
          <p:cNvSpPr txBox="1">
            <a:spLocks noGrp="1"/>
          </p:cNvSpPr>
          <p:nvPr>
            <p:ph type="body" sz="quarter" idx="1" hasCustomPrompt="1"/>
          </p:nvPr>
        </p:nvSpPr>
        <p:spPr>
          <a:xfrm>
            <a:off x="766764" y="1885950"/>
            <a:ext cx="3048333" cy="2966708"/>
          </a:xfrm>
          <a:prstGeom prst="rect">
            <a:avLst/>
          </a:prstGeom>
        </p:spPr>
        <p:txBody>
          <a:bodyPr>
            <a:normAutofit/>
          </a:bodyPr>
          <a:lstStyle/>
          <a:p>
            <a:r>
              <a:t>Insert content or quote</a:t>
            </a:r>
          </a:p>
          <a:p>
            <a:pPr lvl="1"/>
            <a:endParaRPr/>
          </a:p>
          <a:p>
            <a:pPr lvl="2"/>
            <a:endParaRPr/>
          </a:p>
          <a:p>
            <a:pPr lvl="3"/>
            <a:endParaRPr/>
          </a:p>
          <a:p>
            <a:pPr lvl="4"/>
            <a:endParaRPr/>
          </a:p>
        </p:txBody>
      </p:sp>
      <p:sp>
        <p:nvSpPr>
          <p:cNvPr id="980" name="Text Placeholder 23"/>
          <p:cNvSpPr>
            <a:spLocks noGrp="1"/>
          </p:cNvSpPr>
          <p:nvPr>
            <p:ph type="body" sz="quarter" idx="21" hasCustomPrompt="1"/>
          </p:nvPr>
        </p:nvSpPr>
        <p:spPr>
          <a:xfrm>
            <a:off x="768095" y="5188327"/>
            <a:ext cx="3048001" cy="579049"/>
          </a:xfrm>
          <a:prstGeom prst="rect">
            <a:avLst/>
          </a:prstGeom>
        </p:spPr>
        <p:txBody>
          <a:bodyPr>
            <a:normAutofit/>
          </a:bodyPr>
          <a:lstStyle>
            <a:lvl1pPr>
              <a:defRPr sz="1400" b="1"/>
            </a:lvl1pPr>
          </a:lstStyle>
          <a:p>
            <a:r>
              <a:t>Name
Role, Organization</a:t>
            </a:r>
          </a:p>
        </p:txBody>
      </p:sp>
      <p:sp>
        <p:nvSpPr>
          <p:cNvPr id="981" name="Text Placeholder 16"/>
          <p:cNvSpPr>
            <a:spLocks noGrp="1"/>
          </p:cNvSpPr>
          <p:nvPr>
            <p:ph type="body" sz="quarter" idx="22" hasCustomPrompt="1"/>
          </p:nvPr>
        </p:nvSpPr>
        <p:spPr>
          <a:xfrm>
            <a:off x="4576764" y="1885950"/>
            <a:ext cx="3048334" cy="2966708"/>
          </a:xfrm>
          <a:prstGeom prst="rect">
            <a:avLst/>
          </a:prstGeom>
        </p:spPr>
        <p:txBody>
          <a:bodyPr>
            <a:normAutofit/>
          </a:bodyPr>
          <a:lstStyle/>
          <a:p>
            <a:r>
              <a:t>Insert content or quote</a:t>
            </a:r>
          </a:p>
        </p:txBody>
      </p:sp>
      <p:sp>
        <p:nvSpPr>
          <p:cNvPr id="982" name="Text Placeholder 23"/>
          <p:cNvSpPr>
            <a:spLocks noGrp="1"/>
          </p:cNvSpPr>
          <p:nvPr>
            <p:ph type="body" sz="quarter" idx="23" hasCustomPrompt="1"/>
          </p:nvPr>
        </p:nvSpPr>
        <p:spPr>
          <a:xfrm>
            <a:off x="4572001" y="5188327"/>
            <a:ext cx="3048001" cy="579049"/>
          </a:xfrm>
          <a:prstGeom prst="rect">
            <a:avLst/>
          </a:prstGeom>
        </p:spPr>
        <p:txBody>
          <a:bodyPr>
            <a:normAutofit/>
          </a:bodyPr>
          <a:lstStyle>
            <a:lvl1pPr>
              <a:defRPr sz="1400" b="1"/>
            </a:lvl1pPr>
          </a:lstStyle>
          <a:p>
            <a:r>
              <a:t>Name
Role, Organization</a:t>
            </a:r>
          </a:p>
        </p:txBody>
      </p:sp>
      <p:sp>
        <p:nvSpPr>
          <p:cNvPr id="983" name="Text Placeholder 16"/>
          <p:cNvSpPr>
            <a:spLocks noGrp="1"/>
          </p:cNvSpPr>
          <p:nvPr>
            <p:ph type="body" sz="quarter" idx="24" hasCustomPrompt="1"/>
          </p:nvPr>
        </p:nvSpPr>
        <p:spPr>
          <a:xfrm>
            <a:off x="8386764" y="1885950"/>
            <a:ext cx="3048334" cy="2966708"/>
          </a:xfrm>
          <a:prstGeom prst="rect">
            <a:avLst/>
          </a:prstGeom>
        </p:spPr>
        <p:txBody>
          <a:bodyPr>
            <a:normAutofit/>
          </a:bodyPr>
          <a:lstStyle/>
          <a:p>
            <a:r>
              <a:t>Insert content or quote</a:t>
            </a:r>
          </a:p>
        </p:txBody>
      </p:sp>
      <p:sp>
        <p:nvSpPr>
          <p:cNvPr id="984" name="Text Placeholder 23"/>
          <p:cNvSpPr>
            <a:spLocks noGrp="1"/>
          </p:cNvSpPr>
          <p:nvPr>
            <p:ph type="body" sz="quarter" idx="25" hasCustomPrompt="1"/>
          </p:nvPr>
        </p:nvSpPr>
        <p:spPr>
          <a:xfrm>
            <a:off x="8382000" y="5188327"/>
            <a:ext cx="3048001" cy="579049"/>
          </a:xfrm>
          <a:prstGeom prst="rect">
            <a:avLst/>
          </a:prstGeom>
        </p:spPr>
        <p:txBody>
          <a:bodyPr>
            <a:normAutofit/>
          </a:bodyPr>
          <a:lstStyle>
            <a:lvl1pPr>
              <a:defRPr sz="1400" b="1"/>
            </a:lvl1pPr>
          </a:lstStyle>
          <a:p>
            <a:r>
              <a:t>Name
Role, Organization</a:t>
            </a:r>
          </a:p>
        </p:txBody>
      </p:sp>
      <p:sp>
        <p:nvSpPr>
          <p:cNvPr id="9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Content/quote highlight x3 – B">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9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99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99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995" name="Content highlight or quote x3 slide (gradient B) – click to add title"/>
          <p:cNvSpPr txBox="1">
            <a:spLocks noGrp="1"/>
          </p:cNvSpPr>
          <p:nvPr>
            <p:ph type="title" hasCustomPrompt="1"/>
          </p:nvPr>
        </p:nvSpPr>
        <p:spPr>
          <a:xfrm>
            <a:off x="766762" y="682514"/>
            <a:ext cx="10658476" cy="532766"/>
          </a:xfrm>
          <a:prstGeom prst="rect">
            <a:avLst/>
          </a:prstGeom>
        </p:spPr>
        <p:txBody>
          <a:bodyPr>
            <a:normAutofit/>
          </a:bodyPr>
          <a:lstStyle/>
          <a:p>
            <a:r>
              <a:t>Content highlight or quote x3 slide (gradient B) – click to add title</a:t>
            </a:r>
          </a:p>
        </p:txBody>
      </p:sp>
      <p:sp>
        <p:nvSpPr>
          <p:cNvPr id="996" name="Rectangle 13"/>
          <p:cNvSpPr/>
          <p:nvPr/>
        </p:nvSpPr>
        <p:spPr>
          <a:xfrm>
            <a:off x="762000" y="1527975"/>
            <a:ext cx="762000" cy="72001"/>
          </a:xfrm>
          <a:prstGeom prst="rect">
            <a:avLst/>
          </a:prstGeom>
          <a:gradFill>
            <a:gsLst>
              <a:gs pos="0">
                <a:srgbClr val="FFCDD2"/>
              </a:gs>
              <a:gs pos="33000">
                <a:srgbClr val="FF6A00"/>
              </a:gs>
              <a:gs pos="66000">
                <a:schemeClr val="accent4"/>
              </a:gs>
              <a:gs pos="100000">
                <a:schemeClr val="accent5"/>
              </a:gs>
            </a:gsLst>
          </a:gradFill>
          <a:ln w="12700">
            <a:miter lim="400000"/>
          </a:ln>
        </p:spPr>
        <p:txBody>
          <a:bodyPr lIns="0" tIns="0" rIns="0" bIns="0" anchor="ctr"/>
          <a:lstStyle/>
          <a:p>
            <a:pPr algn="ctr">
              <a:defRPr sz="1600" b="1">
                <a:solidFill>
                  <a:srgbClr val="FFFFFF"/>
                </a:solidFill>
              </a:defRPr>
            </a:pPr>
            <a:endParaRPr/>
          </a:p>
        </p:txBody>
      </p:sp>
      <p:sp>
        <p:nvSpPr>
          <p:cNvPr id="997" name="Rectangle 27"/>
          <p:cNvSpPr/>
          <p:nvPr/>
        </p:nvSpPr>
        <p:spPr>
          <a:xfrm>
            <a:off x="4572000" y="1527975"/>
            <a:ext cx="762000" cy="72001"/>
          </a:xfrm>
          <a:prstGeom prst="rect">
            <a:avLst/>
          </a:prstGeom>
          <a:gradFill>
            <a:gsLst>
              <a:gs pos="0">
                <a:srgbClr val="FFCDD2"/>
              </a:gs>
              <a:gs pos="33000">
                <a:srgbClr val="FF6A00"/>
              </a:gs>
              <a:gs pos="66000">
                <a:schemeClr val="accent4"/>
              </a:gs>
              <a:gs pos="100000">
                <a:schemeClr val="accent5"/>
              </a:gs>
            </a:gsLst>
          </a:gradFill>
          <a:ln w="12700">
            <a:miter lim="400000"/>
          </a:ln>
        </p:spPr>
        <p:txBody>
          <a:bodyPr lIns="0" tIns="0" rIns="0" bIns="0" anchor="ctr"/>
          <a:lstStyle/>
          <a:p>
            <a:pPr algn="ctr">
              <a:defRPr sz="1600" b="1">
                <a:solidFill>
                  <a:srgbClr val="FFFFFF"/>
                </a:solidFill>
              </a:defRPr>
            </a:pPr>
            <a:endParaRPr/>
          </a:p>
        </p:txBody>
      </p:sp>
      <p:sp>
        <p:nvSpPr>
          <p:cNvPr id="998" name="Rectangle 30"/>
          <p:cNvSpPr/>
          <p:nvPr/>
        </p:nvSpPr>
        <p:spPr>
          <a:xfrm>
            <a:off x="8382000" y="1527975"/>
            <a:ext cx="762000" cy="72001"/>
          </a:xfrm>
          <a:prstGeom prst="rect">
            <a:avLst/>
          </a:prstGeom>
          <a:gradFill>
            <a:gsLst>
              <a:gs pos="0">
                <a:srgbClr val="FFCDD2"/>
              </a:gs>
              <a:gs pos="33000">
                <a:srgbClr val="FF6A00"/>
              </a:gs>
              <a:gs pos="66000">
                <a:schemeClr val="accent4"/>
              </a:gs>
              <a:gs pos="100000">
                <a:schemeClr val="accent5"/>
              </a:gs>
            </a:gsLst>
          </a:gradFill>
          <a:ln w="12700">
            <a:miter lim="400000"/>
          </a:ln>
        </p:spPr>
        <p:txBody>
          <a:bodyPr lIns="0" tIns="0" rIns="0" bIns="0" anchor="ctr"/>
          <a:lstStyle/>
          <a:p>
            <a:pPr algn="ctr">
              <a:defRPr sz="1600" b="1">
                <a:solidFill>
                  <a:srgbClr val="FFFFFF"/>
                </a:solidFill>
              </a:defRPr>
            </a:pPr>
            <a:endParaRPr/>
          </a:p>
        </p:txBody>
      </p:sp>
      <p:sp>
        <p:nvSpPr>
          <p:cNvPr id="999" name="Body Level One…"/>
          <p:cNvSpPr txBox="1">
            <a:spLocks noGrp="1"/>
          </p:cNvSpPr>
          <p:nvPr>
            <p:ph type="body" sz="quarter" idx="1" hasCustomPrompt="1"/>
          </p:nvPr>
        </p:nvSpPr>
        <p:spPr>
          <a:xfrm>
            <a:off x="766764" y="1885950"/>
            <a:ext cx="3048333" cy="2966708"/>
          </a:xfrm>
          <a:prstGeom prst="rect">
            <a:avLst/>
          </a:prstGeom>
        </p:spPr>
        <p:txBody>
          <a:bodyPr>
            <a:normAutofit/>
          </a:bodyPr>
          <a:lstStyle/>
          <a:p>
            <a:r>
              <a:t>Insert content or quote</a:t>
            </a:r>
          </a:p>
          <a:p>
            <a:pPr lvl="1"/>
            <a:endParaRPr/>
          </a:p>
          <a:p>
            <a:pPr lvl="2"/>
            <a:endParaRPr/>
          </a:p>
          <a:p>
            <a:pPr lvl="3"/>
            <a:endParaRPr/>
          </a:p>
          <a:p>
            <a:pPr lvl="4"/>
            <a:endParaRPr/>
          </a:p>
        </p:txBody>
      </p:sp>
      <p:sp>
        <p:nvSpPr>
          <p:cNvPr id="1000" name="Text Placeholder 23"/>
          <p:cNvSpPr>
            <a:spLocks noGrp="1"/>
          </p:cNvSpPr>
          <p:nvPr>
            <p:ph type="body" sz="quarter" idx="21" hasCustomPrompt="1"/>
          </p:nvPr>
        </p:nvSpPr>
        <p:spPr>
          <a:xfrm>
            <a:off x="768095" y="5188327"/>
            <a:ext cx="3048001" cy="579049"/>
          </a:xfrm>
          <a:prstGeom prst="rect">
            <a:avLst/>
          </a:prstGeom>
        </p:spPr>
        <p:txBody>
          <a:bodyPr>
            <a:normAutofit/>
          </a:bodyPr>
          <a:lstStyle>
            <a:lvl1pPr>
              <a:defRPr sz="1400" b="1"/>
            </a:lvl1pPr>
          </a:lstStyle>
          <a:p>
            <a:r>
              <a:t>Name
Role, Organization</a:t>
            </a:r>
          </a:p>
        </p:txBody>
      </p:sp>
      <p:sp>
        <p:nvSpPr>
          <p:cNvPr id="1001" name="Text Placeholder 16"/>
          <p:cNvSpPr>
            <a:spLocks noGrp="1"/>
          </p:cNvSpPr>
          <p:nvPr>
            <p:ph type="body" sz="quarter" idx="22" hasCustomPrompt="1"/>
          </p:nvPr>
        </p:nvSpPr>
        <p:spPr>
          <a:xfrm>
            <a:off x="4576764" y="1885950"/>
            <a:ext cx="3048334" cy="2966708"/>
          </a:xfrm>
          <a:prstGeom prst="rect">
            <a:avLst/>
          </a:prstGeom>
        </p:spPr>
        <p:txBody>
          <a:bodyPr>
            <a:normAutofit/>
          </a:bodyPr>
          <a:lstStyle/>
          <a:p>
            <a:r>
              <a:t>Insert content or quote</a:t>
            </a:r>
          </a:p>
        </p:txBody>
      </p:sp>
      <p:sp>
        <p:nvSpPr>
          <p:cNvPr id="1002" name="Text Placeholder 23"/>
          <p:cNvSpPr>
            <a:spLocks noGrp="1"/>
          </p:cNvSpPr>
          <p:nvPr>
            <p:ph type="body" sz="quarter" idx="23" hasCustomPrompt="1"/>
          </p:nvPr>
        </p:nvSpPr>
        <p:spPr>
          <a:xfrm>
            <a:off x="4572001" y="5188327"/>
            <a:ext cx="3048001" cy="579049"/>
          </a:xfrm>
          <a:prstGeom prst="rect">
            <a:avLst/>
          </a:prstGeom>
        </p:spPr>
        <p:txBody>
          <a:bodyPr>
            <a:normAutofit/>
          </a:bodyPr>
          <a:lstStyle>
            <a:lvl1pPr>
              <a:defRPr sz="1400" b="1"/>
            </a:lvl1pPr>
          </a:lstStyle>
          <a:p>
            <a:r>
              <a:t>Name
Role, Organization</a:t>
            </a:r>
          </a:p>
        </p:txBody>
      </p:sp>
      <p:sp>
        <p:nvSpPr>
          <p:cNvPr id="1003" name="Text Placeholder 16"/>
          <p:cNvSpPr>
            <a:spLocks noGrp="1"/>
          </p:cNvSpPr>
          <p:nvPr>
            <p:ph type="body" sz="quarter" idx="24" hasCustomPrompt="1"/>
          </p:nvPr>
        </p:nvSpPr>
        <p:spPr>
          <a:xfrm>
            <a:off x="8386764" y="1885950"/>
            <a:ext cx="3048334" cy="2966708"/>
          </a:xfrm>
          <a:prstGeom prst="rect">
            <a:avLst/>
          </a:prstGeom>
        </p:spPr>
        <p:txBody>
          <a:bodyPr>
            <a:normAutofit/>
          </a:bodyPr>
          <a:lstStyle/>
          <a:p>
            <a:r>
              <a:t>Insert content or quote</a:t>
            </a:r>
          </a:p>
        </p:txBody>
      </p:sp>
      <p:sp>
        <p:nvSpPr>
          <p:cNvPr id="1004" name="Text Placeholder 23"/>
          <p:cNvSpPr>
            <a:spLocks noGrp="1"/>
          </p:cNvSpPr>
          <p:nvPr>
            <p:ph type="body" sz="quarter" idx="25" hasCustomPrompt="1"/>
          </p:nvPr>
        </p:nvSpPr>
        <p:spPr>
          <a:xfrm>
            <a:off x="8382000" y="5188327"/>
            <a:ext cx="3048001" cy="579049"/>
          </a:xfrm>
          <a:prstGeom prst="rect">
            <a:avLst/>
          </a:prstGeom>
        </p:spPr>
        <p:txBody>
          <a:bodyPr>
            <a:normAutofit/>
          </a:bodyPr>
          <a:lstStyle>
            <a:lvl1pPr>
              <a:defRPr sz="1400" b="1"/>
            </a:lvl1pPr>
          </a:lstStyle>
          <a:p>
            <a:r>
              <a:t>Name
Role, Organization</a:t>
            </a:r>
          </a:p>
        </p:txBody>
      </p:sp>
      <p:sp>
        <p:nvSpPr>
          <p:cNvPr id="10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ad Only 5">
    <p:spTree>
      <p:nvGrpSpPr>
        <p:cNvPr id="1" name=""/>
        <p:cNvGrpSpPr/>
        <p:nvPr/>
      </p:nvGrpSpPr>
      <p:grpSpPr>
        <a:xfrm>
          <a:off x="0" y="0"/>
          <a:ext cx="0" cy="0"/>
          <a:chOff x="0" y="0"/>
          <a:chExt cx="0" cy="0"/>
        </a:xfrm>
      </p:grpSpPr>
      <p:sp>
        <p:nvSpPr>
          <p:cNvPr id="101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01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01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015"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1018" name="TextBox 3"/>
          <p:cNvGrpSpPr/>
          <p:nvPr/>
        </p:nvGrpSpPr>
        <p:grpSpPr>
          <a:xfrm>
            <a:off x="0" y="0"/>
            <a:ext cx="12192000" cy="6858000"/>
            <a:chOff x="0" y="0"/>
            <a:chExt cx="12192000" cy="6858000"/>
          </a:xfrm>
        </p:grpSpPr>
        <p:sp>
          <p:nvSpPr>
            <p:cNvPr id="1016" name="Rectangle"/>
            <p:cNvSpPr/>
            <p:nvPr/>
          </p:nvSpPr>
          <p:spPr>
            <a:xfrm>
              <a:off x="0" y="0"/>
              <a:ext cx="12192000" cy="6858000"/>
            </a:xfrm>
            <a:prstGeom prst="rect">
              <a:avLst/>
            </a:prstGeom>
            <a:solidFill>
              <a:srgbClr val="333333"/>
            </a:solidFill>
            <a:ln w="12700" cap="flat">
              <a:noFill/>
              <a:miter lim="400000"/>
            </a:ln>
            <a:effectLst/>
          </p:spPr>
          <p:txBody>
            <a:bodyPr wrap="square" lIns="0" tIns="0" rIns="0" bIns="0" numCol="1" anchor="ctr">
              <a:noAutofit/>
            </a:bodyPr>
            <a:lstStyle/>
            <a:p>
              <a:pPr algn="ctr"/>
              <a:endParaRPr/>
            </a:p>
          </p:txBody>
        </p:sp>
        <p:sp>
          <p:nvSpPr>
            <p:cNvPr id="1017" name="Divider layouts"/>
            <p:cNvSpPr txBox="1"/>
            <p:nvPr/>
          </p:nvSpPr>
          <p:spPr>
            <a:xfrm>
              <a:off x="0" y="0"/>
              <a:ext cx="12192000" cy="685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lvl1pPr algn="ctr">
                <a:defRPr sz="16600">
                  <a:solidFill>
                    <a:srgbClr val="FFFFFF"/>
                  </a:solidFill>
                </a:defRPr>
              </a:lvl1pPr>
            </a:lstStyle>
            <a:p>
              <a:r>
                <a:t>Divider layouts</a:t>
              </a: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Agenda slide – Layout 2">
    <p:bg>
      <p:bgPr>
        <a:solidFill>
          <a:srgbClr val="FFFFFF"/>
        </a:solidFill>
        <a:effectLst/>
      </p:bgPr>
    </p:bg>
    <p:spTree>
      <p:nvGrpSpPr>
        <p:cNvPr id="1" name=""/>
        <p:cNvGrpSpPr/>
        <p:nvPr/>
      </p:nvGrpSpPr>
      <p:grpSpPr>
        <a:xfrm>
          <a:off x="0" y="0"/>
          <a:ext cx="0" cy="0"/>
          <a:chOff x="0" y="0"/>
          <a:chExt cx="0" cy="0"/>
        </a:xfrm>
      </p:grpSpPr>
      <p:sp>
        <p:nvSpPr>
          <p:cNvPr id="90"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91"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92"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93" name="Agenda slide layout 2 - click to add title"/>
          <p:cNvSpPr txBox="1">
            <a:spLocks noGrp="1"/>
          </p:cNvSpPr>
          <p:nvPr>
            <p:ph type="title" hasCustomPrompt="1"/>
          </p:nvPr>
        </p:nvSpPr>
        <p:spPr>
          <a:xfrm>
            <a:off x="766762" y="682514"/>
            <a:ext cx="10658476" cy="532766"/>
          </a:xfrm>
          <a:prstGeom prst="rect">
            <a:avLst/>
          </a:prstGeom>
        </p:spPr>
        <p:txBody>
          <a:bodyPr>
            <a:normAutofit/>
          </a:bodyPr>
          <a:lstStyle/>
          <a:p>
            <a:r>
              <a:t>Agenda slide layout 2 - click to add title</a:t>
            </a:r>
          </a:p>
        </p:txBody>
      </p:sp>
      <p:sp>
        <p:nvSpPr>
          <p:cNvPr id="94" name="Body Level One…"/>
          <p:cNvSpPr txBox="1">
            <a:spLocks noGrp="1"/>
          </p:cNvSpPr>
          <p:nvPr>
            <p:ph type="body" sz="quarter" idx="1" hasCustomPrompt="1"/>
          </p:nvPr>
        </p:nvSpPr>
        <p:spPr>
          <a:xfrm>
            <a:off x="766762" y="1605722"/>
            <a:ext cx="4572001" cy="566929"/>
          </a:xfrm>
          <a:prstGeom prst="rect">
            <a:avLst/>
          </a:prstGeom>
        </p:spPr>
        <p:txBody>
          <a:bodyPr anchor="ctr">
            <a:normAutofit/>
          </a:bodyPr>
          <a:lstStyle>
            <a:lvl1pPr marL="285750" indent="-285750">
              <a:buSzPct val="100000"/>
              <a:buBlip>
                <a:blip r:embed="rId2"/>
              </a:buBlip>
              <a:defRPr sz="1800"/>
            </a:lvl1pPr>
            <a:lvl2pPr marL="207169" indent="-207169">
              <a:defRPr sz="1800"/>
            </a:lvl2pPr>
            <a:lvl3pPr marL="574675" indent="-234950">
              <a:defRPr sz="1800"/>
            </a:lvl3pPr>
            <a:lvl4pPr marL="832048" indent="-258961">
              <a:defRPr sz="1800"/>
            </a:lvl4pPr>
            <a:lvl5pPr marL="1089025" indent="-285750">
              <a:defRPr sz="1800"/>
            </a:lvl5pPr>
          </a:lstStyle>
          <a:p>
            <a:r>
              <a:t>Click to add agenda item 1</a:t>
            </a:r>
          </a:p>
          <a:p>
            <a:pPr lvl="1"/>
            <a:endParaRPr/>
          </a:p>
          <a:p>
            <a:pPr lvl="2"/>
            <a:endParaRPr/>
          </a:p>
          <a:p>
            <a:pPr lvl="3"/>
            <a:endParaRPr/>
          </a:p>
          <a:p>
            <a:pPr lvl="4"/>
            <a:endParaRPr/>
          </a:p>
        </p:txBody>
      </p:sp>
      <p:sp>
        <p:nvSpPr>
          <p:cNvPr id="95" name="Agenda item 2 description"/>
          <p:cNvSpPr>
            <a:spLocks noGrp="1"/>
          </p:cNvSpPr>
          <p:nvPr>
            <p:ph type="body" sz="quarter" idx="21" hasCustomPrompt="1"/>
          </p:nvPr>
        </p:nvSpPr>
        <p:spPr>
          <a:xfrm>
            <a:off x="766762" y="2379424"/>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2</a:t>
            </a:r>
          </a:p>
        </p:txBody>
      </p:sp>
      <p:sp>
        <p:nvSpPr>
          <p:cNvPr id="96" name="Agenda item 3 description"/>
          <p:cNvSpPr>
            <a:spLocks noGrp="1"/>
          </p:cNvSpPr>
          <p:nvPr>
            <p:ph type="body" sz="quarter" idx="22" hasCustomPrompt="1"/>
          </p:nvPr>
        </p:nvSpPr>
        <p:spPr>
          <a:xfrm>
            <a:off x="766762" y="3153128"/>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3</a:t>
            </a:r>
          </a:p>
        </p:txBody>
      </p:sp>
      <p:sp>
        <p:nvSpPr>
          <p:cNvPr id="97" name="Agenda item 4 description"/>
          <p:cNvSpPr>
            <a:spLocks noGrp="1"/>
          </p:cNvSpPr>
          <p:nvPr>
            <p:ph type="body" sz="quarter" idx="23" hasCustomPrompt="1"/>
          </p:nvPr>
        </p:nvSpPr>
        <p:spPr>
          <a:xfrm>
            <a:off x="766762" y="3926830"/>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4 or delete</a:t>
            </a:r>
          </a:p>
        </p:txBody>
      </p:sp>
      <p:sp>
        <p:nvSpPr>
          <p:cNvPr id="98" name="Agenda item 5 description"/>
          <p:cNvSpPr>
            <a:spLocks noGrp="1"/>
          </p:cNvSpPr>
          <p:nvPr>
            <p:ph type="body" sz="quarter" idx="24" hasCustomPrompt="1"/>
          </p:nvPr>
        </p:nvSpPr>
        <p:spPr>
          <a:xfrm>
            <a:off x="766762" y="4700534"/>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5 or delete</a:t>
            </a:r>
          </a:p>
        </p:txBody>
      </p:sp>
      <p:sp>
        <p:nvSpPr>
          <p:cNvPr id="99" name="Agenda item 6 description"/>
          <p:cNvSpPr>
            <a:spLocks noGrp="1"/>
          </p:cNvSpPr>
          <p:nvPr>
            <p:ph type="body" sz="quarter" idx="25" hasCustomPrompt="1"/>
          </p:nvPr>
        </p:nvSpPr>
        <p:spPr>
          <a:xfrm>
            <a:off x="766762" y="5474236"/>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6 or delete</a:t>
            </a:r>
          </a:p>
        </p:txBody>
      </p:sp>
      <p:sp>
        <p:nvSpPr>
          <p:cNvPr id="100" name="Agenda item 7 description"/>
          <p:cNvSpPr>
            <a:spLocks noGrp="1"/>
          </p:cNvSpPr>
          <p:nvPr>
            <p:ph type="body" sz="quarter" idx="26" hasCustomPrompt="1"/>
          </p:nvPr>
        </p:nvSpPr>
        <p:spPr>
          <a:xfrm>
            <a:off x="6103394" y="1600200"/>
            <a:ext cx="4572001" cy="566928"/>
          </a:xfrm>
          <a:prstGeom prst="rect">
            <a:avLst/>
          </a:prstGeom>
        </p:spPr>
        <p:txBody>
          <a:bodyPr anchor="ctr">
            <a:normAutofit/>
          </a:bodyPr>
          <a:lstStyle>
            <a:lvl1pPr marL="285750" indent="-285750">
              <a:buSzPct val="100000"/>
              <a:buBlip>
                <a:blip r:embed="rId2"/>
              </a:buBlip>
              <a:defRPr sz="1800"/>
            </a:lvl1pPr>
          </a:lstStyle>
          <a:p>
            <a:r>
              <a:t>Click to add agenda item 7 or delete</a:t>
            </a:r>
          </a:p>
        </p:txBody>
      </p:sp>
      <p:sp>
        <p:nvSpPr>
          <p:cNvPr id="101" name="Agenda item 8 description"/>
          <p:cNvSpPr>
            <a:spLocks noGrp="1"/>
          </p:cNvSpPr>
          <p:nvPr>
            <p:ph type="body" sz="quarter" idx="27" hasCustomPrompt="1"/>
          </p:nvPr>
        </p:nvSpPr>
        <p:spPr>
          <a:xfrm>
            <a:off x="6103394" y="2379424"/>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8 or delete</a:t>
            </a:r>
          </a:p>
        </p:txBody>
      </p:sp>
      <p:sp>
        <p:nvSpPr>
          <p:cNvPr id="102" name="Agenda item 9 description"/>
          <p:cNvSpPr>
            <a:spLocks noGrp="1"/>
          </p:cNvSpPr>
          <p:nvPr>
            <p:ph type="body" sz="quarter" idx="28" hasCustomPrompt="1"/>
          </p:nvPr>
        </p:nvSpPr>
        <p:spPr>
          <a:xfrm>
            <a:off x="6103394" y="3153128"/>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9 or delete</a:t>
            </a:r>
          </a:p>
        </p:txBody>
      </p:sp>
      <p:sp>
        <p:nvSpPr>
          <p:cNvPr id="103" name="Agenda item 10 description"/>
          <p:cNvSpPr>
            <a:spLocks noGrp="1"/>
          </p:cNvSpPr>
          <p:nvPr>
            <p:ph type="body" sz="quarter" idx="29" hasCustomPrompt="1"/>
          </p:nvPr>
        </p:nvSpPr>
        <p:spPr>
          <a:xfrm>
            <a:off x="6103394" y="3926830"/>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10 or delete</a:t>
            </a:r>
          </a:p>
        </p:txBody>
      </p:sp>
      <p:sp>
        <p:nvSpPr>
          <p:cNvPr id="104" name="Agenda item 11 description"/>
          <p:cNvSpPr>
            <a:spLocks noGrp="1"/>
          </p:cNvSpPr>
          <p:nvPr>
            <p:ph type="body" sz="quarter" idx="30" hasCustomPrompt="1"/>
          </p:nvPr>
        </p:nvSpPr>
        <p:spPr>
          <a:xfrm>
            <a:off x="6103394" y="4700534"/>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11 or delete</a:t>
            </a:r>
          </a:p>
        </p:txBody>
      </p:sp>
      <p:sp>
        <p:nvSpPr>
          <p:cNvPr id="105" name="Agenda item 12 description"/>
          <p:cNvSpPr>
            <a:spLocks noGrp="1"/>
          </p:cNvSpPr>
          <p:nvPr>
            <p:ph type="body" sz="quarter" idx="31" hasCustomPrompt="1"/>
          </p:nvPr>
        </p:nvSpPr>
        <p:spPr>
          <a:xfrm>
            <a:off x="6103394" y="5474236"/>
            <a:ext cx="4572001" cy="566929"/>
          </a:xfrm>
          <a:prstGeom prst="rect">
            <a:avLst/>
          </a:prstGeom>
        </p:spPr>
        <p:txBody>
          <a:bodyPr anchor="ctr">
            <a:normAutofit/>
          </a:bodyPr>
          <a:lstStyle>
            <a:lvl1pPr marL="285750" indent="-285750">
              <a:buSzPct val="100000"/>
              <a:buBlip>
                <a:blip r:embed="rId2"/>
              </a:buBlip>
              <a:defRPr sz="1800"/>
            </a:lvl1pPr>
          </a:lstStyle>
          <a:p>
            <a:r>
              <a:t>Click to add agenda item 12 or delete</a:t>
            </a:r>
          </a:p>
        </p:txBody>
      </p:sp>
      <p:sp>
        <p:nvSpPr>
          <p:cNvPr id="106" name="Slide Number"/>
          <p:cNvSpPr txBox="1">
            <a:spLocks noGrp="1"/>
          </p:cNvSpPr>
          <p:nvPr>
            <p:ph type="sldNum" sz="quarter" idx="2"/>
          </p:nvPr>
        </p:nvSpPr>
        <p:spPr>
          <a:xfrm>
            <a:off x="11284857" y="6972808"/>
            <a:ext cx="139838" cy="1270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Section header A - background image">
    <p:bg>
      <p:bgPr>
        <a:solidFill>
          <a:srgbClr val="FFFFFF"/>
        </a:solidFill>
        <a:effectLst/>
      </p:bgPr>
    </p:bg>
    <p:spTree>
      <p:nvGrpSpPr>
        <p:cNvPr id="1" name=""/>
        <p:cNvGrpSpPr/>
        <p:nvPr/>
      </p:nvGrpSpPr>
      <p:grpSpPr>
        <a:xfrm>
          <a:off x="0" y="0"/>
          <a:ext cx="0" cy="0"/>
          <a:chOff x="0" y="0"/>
          <a:chExt cx="0" cy="0"/>
        </a:xfrm>
      </p:grpSpPr>
      <p:sp>
        <p:nvSpPr>
          <p:cNvPr id="1025"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026"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027"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028" name="Section cover title"/>
          <p:cNvSpPr txBox="1">
            <a:spLocks noGrp="1"/>
          </p:cNvSpPr>
          <p:nvPr>
            <p:ph type="title" hasCustomPrompt="1"/>
          </p:nvPr>
        </p:nvSpPr>
        <p:spPr>
          <a:xfrm>
            <a:off x="6477000" y="2088000"/>
            <a:ext cx="3810000" cy="1551312"/>
          </a:xfrm>
          <a:prstGeom prst="rect">
            <a:avLst/>
          </a:prstGeom>
        </p:spPr>
        <p:txBody>
          <a:bodyPr>
            <a:normAutofit/>
          </a:bodyPr>
          <a:lstStyle>
            <a:lvl1pPr>
              <a:lnSpc>
                <a:spcPct val="80000"/>
              </a:lnSpc>
              <a:defRPr sz="5000"/>
            </a:lvl1pPr>
          </a:lstStyle>
          <a:p>
            <a:r>
              <a:t>Section cover title </a:t>
            </a:r>
          </a:p>
        </p:txBody>
      </p:sp>
      <p:sp>
        <p:nvSpPr>
          <p:cNvPr id="1029" name="Body Level One…"/>
          <p:cNvSpPr txBox="1">
            <a:spLocks noGrp="1"/>
          </p:cNvSpPr>
          <p:nvPr>
            <p:ph type="body" sz="quarter" idx="1" hasCustomPrompt="1"/>
          </p:nvPr>
        </p:nvSpPr>
        <p:spPr>
          <a:xfrm>
            <a:off x="6477000" y="4059935"/>
            <a:ext cx="3810000" cy="905257"/>
          </a:xfrm>
          <a:prstGeom prst="rect">
            <a:avLst/>
          </a:prstGeom>
        </p:spPr>
        <p:txBody>
          <a:bodyPr>
            <a:normAutofit/>
          </a:bodyPr>
          <a:lstStyle>
            <a:lvl1pPr>
              <a:spcBef>
                <a:spcPts val="0"/>
              </a:spcBef>
              <a:defRPr sz="2400"/>
            </a:lvl1pPr>
            <a:lvl2pPr marL="276225" indent="-276225">
              <a:spcBef>
                <a:spcPts val="0"/>
              </a:spcBef>
              <a:defRPr sz="2400"/>
            </a:lvl2pPr>
            <a:lvl3pPr marL="652991" indent="-313266">
              <a:spcBef>
                <a:spcPts val="0"/>
              </a:spcBef>
              <a:defRPr sz="2400"/>
            </a:lvl3pPr>
            <a:lvl4pPr marL="918368" indent="-345281">
              <a:spcBef>
                <a:spcPts val="0"/>
              </a:spcBef>
              <a:defRPr sz="2400"/>
            </a:lvl4pPr>
            <a:lvl5pPr marL="1184275" indent="-381000">
              <a:spcBef>
                <a:spcPts val="0"/>
              </a:spcBef>
              <a:defRPr sz="2400"/>
            </a:lvl5pPr>
          </a:lstStyle>
          <a:p>
            <a:r>
              <a:t>Click to add subtitle, if required</a:t>
            </a:r>
          </a:p>
          <a:p>
            <a:pPr lvl="1"/>
            <a:endParaRPr/>
          </a:p>
          <a:p>
            <a:pPr lvl="2"/>
            <a:endParaRPr/>
          </a:p>
          <a:p>
            <a:pPr lvl="3"/>
            <a:endParaRPr/>
          </a:p>
          <a:p>
            <a:pPr lvl="4"/>
            <a:endParaRPr/>
          </a:p>
        </p:txBody>
      </p:sp>
      <p:sp>
        <p:nvSpPr>
          <p:cNvPr id="1030" name="Picture Placeholder 10"/>
          <p:cNvSpPr>
            <a:spLocks noGrp="1"/>
          </p:cNvSpPr>
          <p:nvPr>
            <p:ph type="pic" idx="21"/>
          </p:nvPr>
        </p:nvSpPr>
        <p:spPr>
          <a:xfrm>
            <a:off x="766762" y="765175"/>
            <a:ext cx="10671048" cy="5327650"/>
          </a:xfrm>
          <a:prstGeom prst="rect">
            <a:avLst/>
          </a:prstGeom>
        </p:spPr>
        <p:txBody>
          <a:bodyPr lIns="91439" tIns="45719" rIns="91439" bIns="45719"/>
          <a:lstStyle/>
          <a:p>
            <a:endParaRPr/>
          </a:p>
        </p:txBody>
      </p:sp>
      <p:sp>
        <p:nvSpPr>
          <p:cNvPr id="1031" name="TextBox 3"/>
          <p:cNvSpPr/>
          <p:nvPr/>
        </p:nvSpPr>
        <p:spPr>
          <a:xfrm>
            <a:off x="6096000" y="1528762"/>
            <a:ext cx="4572000" cy="117088"/>
          </a:xfrm>
          <a:prstGeom prst="rect">
            <a:avLst/>
          </a:prstGeom>
          <a:gradFill>
            <a:gsLst>
              <a:gs pos="0">
                <a:schemeClr val="accent4"/>
              </a:gs>
              <a:gs pos="60000">
                <a:srgbClr val="A82465"/>
              </a:gs>
              <a:gs pos="100000">
                <a:schemeClr val="accent1"/>
              </a:gs>
            </a:gsLst>
            <a:lin ang="10800000"/>
          </a:gradFill>
          <a:ln w="12700">
            <a:miter lim="400000"/>
          </a:ln>
        </p:spPr>
        <p:txBody>
          <a:bodyPr lIns="0" tIns="0" rIns="0" bIns="0"/>
          <a:lstStyle/>
          <a:p>
            <a:pPr>
              <a:lnSpc>
                <a:spcPct val="80000"/>
              </a:lnSpc>
            </a:pPr>
            <a:endParaRPr/>
          </a:p>
        </p:txBody>
      </p:sp>
      <p:sp>
        <p:nvSpPr>
          <p:cNvPr id="10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Section header B - background image">
    <p:bg>
      <p:bgPr>
        <a:solidFill>
          <a:srgbClr val="FFFFFF"/>
        </a:solidFill>
        <a:effectLst/>
      </p:bgPr>
    </p:bg>
    <p:spTree>
      <p:nvGrpSpPr>
        <p:cNvPr id="1" name=""/>
        <p:cNvGrpSpPr/>
        <p:nvPr/>
      </p:nvGrpSpPr>
      <p:grpSpPr>
        <a:xfrm>
          <a:off x="0" y="0"/>
          <a:ext cx="0" cy="0"/>
          <a:chOff x="0" y="0"/>
          <a:chExt cx="0" cy="0"/>
        </a:xfrm>
      </p:grpSpPr>
      <p:sp>
        <p:nvSpPr>
          <p:cNvPr id="1039"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040"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041"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042" name="Section cover title"/>
          <p:cNvSpPr txBox="1">
            <a:spLocks noGrp="1"/>
          </p:cNvSpPr>
          <p:nvPr>
            <p:ph type="title" hasCustomPrompt="1"/>
          </p:nvPr>
        </p:nvSpPr>
        <p:spPr>
          <a:xfrm>
            <a:off x="1912142" y="2088000"/>
            <a:ext cx="3802859" cy="1551312"/>
          </a:xfrm>
          <a:prstGeom prst="rect">
            <a:avLst/>
          </a:prstGeom>
        </p:spPr>
        <p:txBody>
          <a:bodyPr>
            <a:normAutofit/>
          </a:bodyPr>
          <a:lstStyle>
            <a:lvl1pPr>
              <a:lnSpc>
                <a:spcPct val="80000"/>
              </a:lnSpc>
              <a:defRPr sz="5000"/>
            </a:lvl1pPr>
          </a:lstStyle>
          <a:p>
            <a:r>
              <a:t>Section cover title </a:t>
            </a:r>
          </a:p>
        </p:txBody>
      </p:sp>
      <p:sp>
        <p:nvSpPr>
          <p:cNvPr id="1043" name="Body Level One…"/>
          <p:cNvSpPr txBox="1">
            <a:spLocks noGrp="1"/>
          </p:cNvSpPr>
          <p:nvPr>
            <p:ph type="body" sz="quarter" idx="1" hasCustomPrompt="1"/>
          </p:nvPr>
        </p:nvSpPr>
        <p:spPr>
          <a:xfrm>
            <a:off x="1912142" y="4063851"/>
            <a:ext cx="3802858" cy="905258"/>
          </a:xfrm>
          <a:prstGeom prst="rect">
            <a:avLst/>
          </a:prstGeom>
        </p:spPr>
        <p:txBody>
          <a:bodyPr>
            <a:normAutofit/>
          </a:bodyPr>
          <a:lstStyle>
            <a:lvl1pPr>
              <a:spcBef>
                <a:spcPts val="0"/>
              </a:spcBef>
              <a:defRPr sz="2400"/>
            </a:lvl1pPr>
            <a:lvl2pPr marL="276225" indent="-276225">
              <a:spcBef>
                <a:spcPts val="0"/>
              </a:spcBef>
              <a:defRPr sz="2400"/>
            </a:lvl2pPr>
            <a:lvl3pPr marL="652991" indent="-313266">
              <a:spcBef>
                <a:spcPts val="0"/>
              </a:spcBef>
              <a:defRPr sz="2400"/>
            </a:lvl3pPr>
            <a:lvl4pPr marL="918368" indent="-345281">
              <a:spcBef>
                <a:spcPts val="0"/>
              </a:spcBef>
              <a:defRPr sz="2400"/>
            </a:lvl4pPr>
            <a:lvl5pPr marL="1184275" indent="-381000">
              <a:spcBef>
                <a:spcPts val="0"/>
              </a:spcBef>
              <a:defRPr sz="2400"/>
            </a:lvl5pPr>
          </a:lstStyle>
          <a:p>
            <a:r>
              <a:t>Click to add subtitle, if required</a:t>
            </a:r>
          </a:p>
          <a:p>
            <a:pPr lvl="1"/>
            <a:endParaRPr/>
          </a:p>
          <a:p>
            <a:pPr lvl="2"/>
            <a:endParaRPr/>
          </a:p>
          <a:p>
            <a:pPr lvl="3"/>
            <a:endParaRPr/>
          </a:p>
          <a:p>
            <a:pPr lvl="4"/>
            <a:endParaRPr/>
          </a:p>
        </p:txBody>
      </p:sp>
      <p:sp>
        <p:nvSpPr>
          <p:cNvPr id="1044" name="Picture Placeholder 10"/>
          <p:cNvSpPr>
            <a:spLocks noGrp="1"/>
          </p:cNvSpPr>
          <p:nvPr>
            <p:ph type="pic" idx="21"/>
          </p:nvPr>
        </p:nvSpPr>
        <p:spPr>
          <a:xfrm>
            <a:off x="762027" y="765175"/>
            <a:ext cx="10671048" cy="5327650"/>
          </a:xfrm>
          <a:prstGeom prst="rect">
            <a:avLst/>
          </a:prstGeom>
        </p:spPr>
        <p:txBody>
          <a:bodyPr lIns="91439" tIns="45719" rIns="91439" bIns="45719"/>
          <a:lstStyle/>
          <a:p>
            <a:endParaRPr/>
          </a:p>
        </p:txBody>
      </p:sp>
      <p:sp>
        <p:nvSpPr>
          <p:cNvPr id="1045" name="TextBox 3"/>
          <p:cNvSpPr/>
          <p:nvPr/>
        </p:nvSpPr>
        <p:spPr>
          <a:xfrm>
            <a:off x="1531142" y="1526592"/>
            <a:ext cx="4564858" cy="117088"/>
          </a:xfrm>
          <a:prstGeom prst="rect">
            <a:avLst/>
          </a:prstGeom>
          <a:gradFill>
            <a:gsLst>
              <a:gs pos="0">
                <a:srgbClr val="FFCDD2"/>
              </a:gs>
              <a:gs pos="33000">
                <a:srgbClr val="FF6A00"/>
              </a:gs>
              <a:gs pos="66000">
                <a:schemeClr val="accent4"/>
              </a:gs>
              <a:gs pos="100000">
                <a:schemeClr val="accent5"/>
              </a:gs>
            </a:gsLst>
            <a:lin ang="10800000"/>
          </a:gradFill>
          <a:ln w="12700">
            <a:miter lim="400000"/>
          </a:ln>
        </p:spPr>
        <p:txBody>
          <a:bodyPr lIns="0" tIns="0" rIns="0" bIns="0"/>
          <a:lstStyle/>
          <a:p>
            <a:pPr>
              <a:lnSpc>
                <a:spcPct val="80000"/>
              </a:lnSpc>
            </a:pPr>
            <a:endParaRPr/>
          </a:p>
        </p:txBody>
      </p:sp>
      <p:sp>
        <p:nvSpPr>
          <p:cNvPr id="10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Section header 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3"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2025 CGI Inc.</a:t>
            </a:r>
          </a:p>
        </p:txBody>
      </p:sp>
      <p:sp>
        <p:nvSpPr>
          <p:cNvPr id="1054"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055"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056" name="Section divider slide – click to add title"/>
          <p:cNvSpPr txBox="1">
            <a:spLocks noGrp="1"/>
          </p:cNvSpPr>
          <p:nvPr>
            <p:ph type="title" hasCustomPrompt="1"/>
          </p:nvPr>
        </p:nvSpPr>
        <p:spPr>
          <a:xfrm>
            <a:off x="767849" y="635963"/>
            <a:ext cx="6090152" cy="2226507"/>
          </a:xfrm>
          <a:prstGeom prst="rect">
            <a:avLst/>
          </a:prstGeom>
        </p:spPr>
        <p:txBody>
          <a:bodyPr>
            <a:normAutofit/>
          </a:bodyPr>
          <a:lstStyle>
            <a:lvl1pPr>
              <a:defRPr sz="4800">
                <a:solidFill>
                  <a:srgbClr val="FFFFFF"/>
                </a:solidFill>
              </a:defRPr>
            </a:lvl1pPr>
          </a:lstStyle>
          <a:p>
            <a:r>
              <a:t>Section divider slide – click to add title </a:t>
            </a:r>
          </a:p>
        </p:txBody>
      </p:sp>
      <p:sp>
        <p:nvSpPr>
          <p:cNvPr id="1057" name="Body Level One…"/>
          <p:cNvSpPr txBox="1">
            <a:spLocks noGrp="1"/>
          </p:cNvSpPr>
          <p:nvPr>
            <p:ph type="body" sz="quarter" idx="1" hasCustomPrompt="1"/>
          </p:nvPr>
        </p:nvSpPr>
        <p:spPr>
          <a:xfrm>
            <a:off x="775704" y="3119635"/>
            <a:ext cx="6082296" cy="2051079"/>
          </a:xfrm>
          <a:prstGeom prst="rect">
            <a:avLst/>
          </a:prstGeom>
        </p:spPr>
        <p:txBody>
          <a:bodyPr>
            <a:normAutofit/>
          </a:bodyPr>
          <a:lstStyle>
            <a:lvl1pPr>
              <a:spcBef>
                <a:spcPts val="0"/>
              </a:spcBef>
              <a:defRPr sz="2400" b="1">
                <a:solidFill>
                  <a:srgbClr val="FFFFFF"/>
                </a:solidFill>
              </a:defRPr>
            </a:lvl1pPr>
            <a:lvl2pPr marL="0" indent="457200">
              <a:spcBef>
                <a:spcPts val="0"/>
              </a:spcBef>
              <a:buSzTx/>
              <a:buNone/>
              <a:defRPr sz="2400" b="1">
                <a:solidFill>
                  <a:srgbClr val="FFFFFF"/>
                </a:solidFill>
              </a:defRPr>
            </a:lvl2pPr>
            <a:lvl3pPr marL="0" indent="914400">
              <a:spcBef>
                <a:spcPts val="0"/>
              </a:spcBef>
              <a:buSzTx/>
              <a:buNone/>
              <a:defRPr sz="2400" b="1">
                <a:solidFill>
                  <a:srgbClr val="FFFFFF"/>
                </a:solidFill>
              </a:defRPr>
            </a:lvl3pPr>
            <a:lvl4pPr marL="0" indent="1371600">
              <a:spcBef>
                <a:spcPts val="0"/>
              </a:spcBef>
              <a:buSzTx/>
              <a:buNone/>
              <a:defRPr sz="2400" b="1">
                <a:solidFill>
                  <a:srgbClr val="FFFFFF"/>
                </a:solidFill>
              </a:defRPr>
            </a:lvl4pPr>
            <a:lvl5pPr marL="0" indent="1828800">
              <a:spcBef>
                <a:spcPts val="0"/>
              </a:spcBef>
              <a:buSzTx/>
              <a:buNone/>
              <a:defRPr sz="2400" b="1">
                <a:solidFill>
                  <a:srgbClr val="FFFFFF"/>
                </a:solidFill>
              </a:defRPr>
            </a:lvl5pPr>
          </a:lstStyle>
          <a:p>
            <a:r>
              <a:t>Click to add subtitle, if required</a:t>
            </a:r>
          </a:p>
          <a:p>
            <a:pPr lvl="1"/>
            <a:endParaRPr/>
          </a:p>
          <a:p>
            <a:pPr lvl="2"/>
            <a:endParaRPr/>
          </a:p>
          <a:p>
            <a:pPr lvl="3"/>
            <a:endParaRPr/>
          </a:p>
          <a:p>
            <a:pPr lvl="4"/>
            <a:endParaRPr/>
          </a:p>
        </p:txBody>
      </p:sp>
      <p:sp>
        <p:nvSpPr>
          <p:cNvPr id="10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Section header B">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5"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066"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067"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068" name="Section divider slide – click to add title"/>
          <p:cNvSpPr txBox="1">
            <a:spLocks noGrp="1"/>
          </p:cNvSpPr>
          <p:nvPr>
            <p:ph type="title" hasCustomPrompt="1"/>
          </p:nvPr>
        </p:nvSpPr>
        <p:spPr>
          <a:xfrm>
            <a:off x="767849" y="635963"/>
            <a:ext cx="6090152" cy="2226507"/>
          </a:xfrm>
          <a:prstGeom prst="rect">
            <a:avLst/>
          </a:prstGeom>
        </p:spPr>
        <p:txBody>
          <a:bodyPr>
            <a:normAutofit/>
          </a:bodyPr>
          <a:lstStyle>
            <a:lvl1pPr>
              <a:defRPr sz="4800">
                <a:solidFill>
                  <a:srgbClr val="FFFFFF"/>
                </a:solidFill>
              </a:defRPr>
            </a:lvl1pPr>
          </a:lstStyle>
          <a:p>
            <a:r>
              <a:t>Section divider slide – click to add title</a:t>
            </a:r>
          </a:p>
        </p:txBody>
      </p:sp>
      <p:sp>
        <p:nvSpPr>
          <p:cNvPr id="1069" name="Body Level One…"/>
          <p:cNvSpPr txBox="1">
            <a:spLocks noGrp="1"/>
          </p:cNvSpPr>
          <p:nvPr>
            <p:ph type="body" sz="quarter" idx="1" hasCustomPrompt="1"/>
          </p:nvPr>
        </p:nvSpPr>
        <p:spPr>
          <a:xfrm>
            <a:off x="775704" y="3119635"/>
            <a:ext cx="6082296" cy="2051079"/>
          </a:xfrm>
          <a:prstGeom prst="rect">
            <a:avLst/>
          </a:prstGeom>
        </p:spPr>
        <p:txBody>
          <a:bodyPr>
            <a:normAutofit/>
          </a:bodyPr>
          <a:lstStyle>
            <a:lvl1pPr>
              <a:spcBef>
                <a:spcPts val="0"/>
              </a:spcBef>
              <a:defRPr sz="2400" b="1">
                <a:solidFill>
                  <a:srgbClr val="FFFFFF"/>
                </a:solidFill>
              </a:defRPr>
            </a:lvl1pPr>
            <a:lvl2pPr marL="0" indent="457200">
              <a:spcBef>
                <a:spcPts val="0"/>
              </a:spcBef>
              <a:buSzTx/>
              <a:buNone/>
              <a:defRPr sz="2400" b="1">
                <a:solidFill>
                  <a:srgbClr val="FFFFFF"/>
                </a:solidFill>
              </a:defRPr>
            </a:lvl2pPr>
            <a:lvl3pPr marL="0" indent="914400">
              <a:spcBef>
                <a:spcPts val="0"/>
              </a:spcBef>
              <a:buSzTx/>
              <a:buNone/>
              <a:defRPr sz="2400" b="1">
                <a:solidFill>
                  <a:srgbClr val="FFFFFF"/>
                </a:solidFill>
              </a:defRPr>
            </a:lvl3pPr>
            <a:lvl4pPr marL="0" indent="1371600">
              <a:spcBef>
                <a:spcPts val="0"/>
              </a:spcBef>
              <a:buSzTx/>
              <a:buNone/>
              <a:defRPr sz="2400" b="1">
                <a:solidFill>
                  <a:srgbClr val="FFFFFF"/>
                </a:solidFill>
              </a:defRPr>
            </a:lvl4pPr>
            <a:lvl5pPr marL="0" indent="1828800">
              <a:spcBef>
                <a:spcPts val="0"/>
              </a:spcBef>
              <a:buSzTx/>
              <a:buNone/>
              <a:defRPr sz="2400" b="1">
                <a:solidFill>
                  <a:srgbClr val="FFFFFF"/>
                </a:solidFill>
              </a:defRPr>
            </a:lvl5pPr>
          </a:lstStyle>
          <a:p>
            <a:r>
              <a:t>Click to add subtitle, if required</a:t>
            </a:r>
          </a:p>
          <a:p>
            <a:pPr lvl="1"/>
            <a:endParaRPr/>
          </a:p>
          <a:p>
            <a:pPr lvl="2"/>
            <a:endParaRPr/>
          </a:p>
          <a:p>
            <a:pPr lvl="3"/>
            <a:endParaRPr/>
          </a:p>
          <a:p>
            <a:pPr lvl="4"/>
            <a:endParaRPr/>
          </a:p>
        </p:txBody>
      </p:sp>
      <p:sp>
        <p:nvSpPr>
          <p:cNvPr id="10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Section header A - Cornersto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7"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078"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079"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080" name="Section divider slide – click to add title"/>
          <p:cNvSpPr txBox="1">
            <a:spLocks noGrp="1"/>
          </p:cNvSpPr>
          <p:nvPr>
            <p:ph type="title" hasCustomPrompt="1"/>
          </p:nvPr>
        </p:nvSpPr>
        <p:spPr>
          <a:xfrm>
            <a:off x="767849" y="635963"/>
            <a:ext cx="6090152" cy="2226507"/>
          </a:xfrm>
          <a:prstGeom prst="rect">
            <a:avLst/>
          </a:prstGeom>
        </p:spPr>
        <p:txBody>
          <a:bodyPr>
            <a:normAutofit/>
          </a:bodyPr>
          <a:lstStyle>
            <a:lvl1pPr>
              <a:defRPr sz="4800">
                <a:solidFill>
                  <a:srgbClr val="FFFFFF"/>
                </a:solidFill>
              </a:defRPr>
            </a:lvl1pPr>
          </a:lstStyle>
          <a:p>
            <a:r>
              <a:t>Section divider slide – click to add title</a:t>
            </a:r>
          </a:p>
        </p:txBody>
      </p:sp>
      <p:sp>
        <p:nvSpPr>
          <p:cNvPr id="1081" name="Body Level One…"/>
          <p:cNvSpPr txBox="1">
            <a:spLocks noGrp="1"/>
          </p:cNvSpPr>
          <p:nvPr>
            <p:ph type="body" sz="quarter" idx="1" hasCustomPrompt="1"/>
          </p:nvPr>
        </p:nvSpPr>
        <p:spPr>
          <a:xfrm>
            <a:off x="775704" y="3119635"/>
            <a:ext cx="6082296" cy="2051079"/>
          </a:xfrm>
          <a:prstGeom prst="rect">
            <a:avLst/>
          </a:prstGeom>
        </p:spPr>
        <p:txBody>
          <a:bodyPr>
            <a:normAutofit/>
          </a:bodyPr>
          <a:lstStyle>
            <a:lvl1pPr>
              <a:spcBef>
                <a:spcPts val="0"/>
              </a:spcBef>
              <a:defRPr sz="2400" b="1">
                <a:solidFill>
                  <a:srgbClr val="FFFFFF"/>
                </a:solidFill>
              </a:defRPr>
            </a:lvl1pPr>
            <a:lvl2pPr marL="0" indent="457200">
              <a:spcBef>
                <a:spcPts val="0"/>
              </a:spcBef>
              <a:buSzTx/>
              <a:buNone/>
              <a:defRPr sz="2400" b="1">
                <a:solidFill>
                  <a:srgbClr val="FFFFFF"/>
                </a:solidFill>
              </a:defRPr>
            </a:lvl2pPr>
            <a:lvl3pPr marL="0" indent="914400">
              <a:spcBef>
                <a:spcPts val="0"/>
              </a:spcBef>
              <a:buSzTx/>
              <a:buNone/>
              <a:defRPr sz="2400" b="1">
                <a:solidFill>
                  <a:srgbClr val="FFFFFF"/>
                </a:solidFill>
              </a:defRPr>
            </a:lvl3pPr>
            <a:lvl4pPr marL="0" indent="1371600">
              <a:spcBef>
                <a:spcPts val="0"/>
              </a:spcBef>
              <a:buSzTx/>
              <a:buNone/>
              <a:defRPr sz="2400" b="1">
                <a:solidFill>
                  <a:srgbClr val="FFFFFF"/>
                </a:solidFill>
              </a:defRPr>
            </a:lvl4pPr>
            <a:lvl5pPr marL="0" indent="1828800">
              <a:spcBef>
                <a:spcPts val="0"/>
              </a:spcBef>
              <a:buSzTx/>
              <a:buNone/>
              <a:defRPr sz="2400" b="1">
                <a:solidFill>
                  <a:srgbClr val="FFFFFF"/>
                </a:solidFill>
              </a:defRPr>
            </a:lvl5pPr>
          </a:lstStyle>
          <a:p>
            <a:r>
              <a:t>Click to add subtitle, if required</a:t>
            </a:r>
          </a:p>
          <a:p>
            <a:pPr lvl="1"/>
            <a:endParaRPr/>
          </a:p>
          <a:p>
            <a:pPr lvl="2"/>
            <a:endParaRPr/>
          </a:p>
          <a:p>
            <a:pPr lvl="3"/>
            <a:endParaRPr/>
          </a:p>
          <a:p>
            <a:pPr lvl="4"/>
            <a:endParaRPr/>
          </a:p>
        </p:txBody>
      </p:sp>
      <p:pic>
        <p:nvPicPr>
          <p:cNvPr id="1082" name="Picture 24" descr="Picture 24"/>
          <p:cNvPicPr>
            <a:picLocks noChangeAspect="1"/>
          </p:cNvPicPr>
          <p:nvPr/>
        </p:nvPicPr>
        <p:blipFill>
          <a:blip r:embed="rId3"/>
          <a:srcRect b="14857"/>
          <a:stretch>
            <a:fillRect/>
          </a:stretch>
        </p:blipFill>
        <p:spPr>
          <a:xfrm>
            <a:off x="5943600" y="-1"/>
            <a:ext cx="6248400" cy="5977127"/>
          </a:xfrm>
          <a:prstGeom prst="rect">
            <a:avLst/>
          </a:prstGeom>
          <a:ln w="12700">
            <a:miter lim="400000"/>
          </a:ln>
        </p:spPr>
      </p:pic>
      <p:sp>
        <p:nvSpPr>
          <p:cNvPr id="10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Section header B - Cornersto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90"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091"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092"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093" name="Section divider slide – click to add title"/>
          <p:cNvSpPr txBox="1">
            <a:spLocks noGrp="1"/>
          </p:cNvSpPr>
          <p:nvPr>
            <p:ph type="title" hasCustomPrompt="1"/>
          </p:nvPr>
        </p:nvSpPr>
        <p:spPr>
          <a:xfrm>
            <a:off x="767849" y="635963"/>
            <a:ext cx="6090152" cy="2226507"/>
          </a:xfrm>
          <a:prstGeom prst="rect">
            <a:avLst/>
          </a:prstGeom>
        </p:spPr>
        <p:txBody>
          <a:bodyPr>
            <a:normAutofit/>
          </a:bodyPr>
          <a:lstStyle>
            <a:lvl1pPr>
              <a:defRPr sz="4800">
                <a:solidFill>
                  <a:srgbClr val="FFFFFF"/>
                </a:solidFill>
              </a:defRPr>
            </a:lvl1pPr>
          </a:lstStyle>
          <a:p>
            <a:r>
              <a:t>Section divider slide – click to add title</a:t>
            </a:r>
          </a:p>
        </p:txBody>
      </p:sp>
      <p:sp>
        <p:nvSpPr>
          <p:cNvPr id="1094" name="Body Level One…"/>
          <p:cNvSpPr txBox="1">
            <a:spLocks noGrp="1"/>
          </p:cNvSpPr>
          <p:nvPr>
            <p:ph type="body" sz="quarter" idx="1" hasCustomPrompt="1"/>
          </p:nvPr>
        </p:nvSpPr>
        <p:spPr>
          <a:xfrm>
            <a:off x="775704" y="3119635"/>
            <a:ext cx="6082296" cy="2051079"/>
          </a:xfrm>
          <a:prstGeom prst="rect">
            <a:avLst/>
          </a:prstGeom>
        </p:spPr>
        <p:txBody>
          <a:bodyPr>
            <a:normAutofit/>
          </a:bodyPr>
          <a:lstStyle>
            <a:lvl1pPr>
              <a:spcBef>
                <a:spcPts val="0"/>
              </a:spcBef>
              <a:defRPr sz="2400" b="1">
                <a:solidFill>
                  <a:srgbClr val="FFFFFF"/>
                </a:solidFill>
              </a:defRPr>
            </a:lvl1pPr>
            <a:lvl2pPr marL="0" indent="457200">
              <a:spcBef>
                <a:spcPts val="0"/>
              </a:spcBef>
              <a:buSzTx/>
              <a:buNone/>
              <a:defRPr sz="2400" b="1">
                <a:solidFill>
                  <a:srgbClr val="FFFFFF"/>
                </a:solidFill>
              </a:defRPr>
            </a:lvl2pPr>
            <a:lvl3pPr marL="0" indent="914400">
              <a:spcBef>
                <a:spcPts val="0"/>
              </a:spcBef>
              <a:buSzTx/>
              <a:buNone/>
              <a:defRPr sz="2400" b="1">
                <a:solidFill>
                  <a:srgbClr val="FFFFFF"/>
                </a:solidFill>
              </a:defRPr>
            </a:lvl3pPr>
            <a:lvl4pPr marL="0" indent="1371600">
              <a:spcBef>
                <a:spcPts val="0"/>
              </a:spcBef>
              <a:buSzTx/>
              <a:buNone/>
              <a:defRPr sz="2400" b="1">
                <a:solidFill>
                  <a:srgbClr val="FFFFFF"/>
                </a:solidFill>
              </a:defRPr>
            </a:lvl4pPr>
            <a:lvl5pPr marL="0" indent="1828800">
              <a:spcBef>
                <a:spcPts val="0"/>
              </a:spcBef>
              <a:buSzTx/>
              <a:buNone/>
              <a:defRPr sz="2400" b="1">
                <a:solidFill>
                  <a:srgbClr val="FFFFFF"/>
                </a:solidFill>
              </a:defRPr>
            </a:lvl5pPr>
          </a:lstStyle>
          <a:p>
            <a:r>
              <a:t>Click to add subtitle, if required</a:t>
            </a:r>
          </a:p>
          <a:p>
            <a:pPr lvl="1"/>
            <a:endParaRPr/>
          </a:p>
          <a:p>
            <a:pPr lvl="2"/>
            <a:endParaRPr/>
          </a:p>
          <a:p>
            <a:pPr lvl="3"/>
            <a:endParaRPr/>
          </a:p>
          <a:p>
            <a:pPr lvl="4"/>
            <a:endParaRPr/>
          </a:p>
        </p:txBody>
      </p:sp>
      <p:pic>
        <p:nvPicPr>
          <p:cNvPr id="1095" name="Picture 2" descr="Picture 2"/>
          <p:cNvPicPr>
            <a:picLocks noChangeAspect="1"/>
          </p:cNvPicPr>
          <p:nvPr/>
        </p:nvPicPr>
        <p:blipFill>
          <a:blip r:embed="rId3"/>
          <a:srcRect b="14857"/>
          <a:stretch>
            <a:fillRect/>
          </a:stretch>
        </p:blipFill>
        <p:spPr>
          <a:xfrm>
            <a:off x="5943600" y="-1"/>
            <a:ext cx="6248400" cy="5977127"/>
          </a:xfrm>
          <a:prstGeom prst="rect">
            <a:avLst/>
          </a:prstGeom>
          <a:ln w="12700">
            <a:miter lim="400000"/>
          </a:ln>
        </p:spPr>
      </p:pic>
      <p:sp>
        <p:nvSpPr>
          <p:cNvPr id="10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Section header gray - Cornersto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3"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104"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105"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pic>
        <p:nvPicPr>
          <p:cNvPr id="1106" name="Picture 2" descr="Picture 2"/>
          <p:cNvPicPr>
            <a:picLocks noChangeAspect="1"/>
          </p:cNvPicPr>
          <p:nvPr/>
        </p:nvPicPr>
        <p:blipFill>
          <a:blip r:embed="rId3"/>
          <a:srcRect b="14286"/>
          <a:stretch>
            <a:fillRect/>
          </a:stretch>
        </p:blipFill>
        <p:spPr>
          <a:xfrm>
            <a:off x="5943600" y="1"/>
            <a:ext cx="6248400" cy="6017241"/>
          </a:xfrm>
          <a:prstGeom prst="rect">
            <a:avLst/>
          </a:prstGeom>
          <a:ln w="12700">
            <a:miter lim="400000"/>
          </a:ln>
        </p:spPr>
      </p:pic>
      <p:sp>
        <p:nvSpPr>
          <p:cNvPr id="1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08" name="Section divider slide – click to add title"/>
          <p:cNvSpPr txBox="1">
            <a:spLocks noGrp="1"/>
          </p:cNvSpPr>
          <p:nvPr>
            <p:ph type="title" hasCustomPrompt="1"/>
          </p:nvPr>
        </p:nvSpPr>
        <p:spPr>
          <a:xfrm>
            <a:off x="767849" y="635963"/>
            <a:ext cx="6090152" cy="2226507"/>
          </a:xfrm>
          <a:prstGeom prst="rect">
            <a:avLst/>
          </a:prstGeom>
        </p:spPr>
        <p:txBody>
          <a:bodyPr>
            <a:normAutofit/>
          </a:bodyPr>
          <a:lstStyle>
            <a:lvl1pPr>
              <a:defRPr sz="4800"/>
            </a:lvl1pPr>
          </a:lstStyle>
          <a:p>
            <a:r>
              <a:t>Section divider slide – click to add title</a:t>
            </a:r>
          </a:p>
        </p:txBody>
      </p:sp>
      <p:sp>
        <p:nvSpPr>
          <p:cNvPr id="1109" name="Body Level One…"/>
          <p:cNvSpPr txBox="1">
            <a:spLocks noGrp="1"/>
          </p:cNvSpPr>
          <p:nvPr>
            <p:ph type="body" sz="quarter" idx="1" hasCustomPrompt="1"/>
          </p:nvPr>
        </p:nvSpPr>
        <p:spPr>
          <a:xfrm>
            <a:off x="775704" y="3119635"/>
            <a:ext cx="6082296" cy="2051079"/>
          </a:xfrm>
          <a:prstGeom prst="rect">
            <a:avLst/>
          </a:prstGeom>
        </p:spPr>
        <p:txBody>
          <a:bodyPr>
            <a:normAutofit/>
          </a:bodyPr>
          <a:lstStyle>
            <a:lvl1pPr>
              <a:spcBef>
                <a:spcPts val="0"/>
              </a:spcBef>
              <a:defRPr sz="2400" b="1"/>
            </a:lvl1pPr>
            <a:lvl2pPr marL="0" indent="457200">
              <a:spcBef>
                <a:spcPts val="0"/>
              </a:spcBef>
              <a:buSzTx/>
              <a:buNone/>
              <a:defRPr sz="2400" b="1"/>
            </a:lvl2pPr>
            <a:lvl3pPr marL="0" indent="914400">
              <a:spcBef>
                <a:spcPts val="0"/>
              </a:spcBef>
              <a:buSzTx/>
              <a:buNone/>
              <a:defRPr sz="2400" b="1"/>
            </a:lvl3pPr>
            <a:lvl4pPr marL="0" indent="1371600">
              <a:spcBef>
                <a:spcPts val="0"/>
              </a:spcBef>
              <a:buSzTx/>
              <a:buNone/>
              <a:defRPr sz="2400" b="1"/>
            </a:lvl4pPr>
            <a:lvl5pPr marL="0" indent="1828800">
              <a:spcBef>
                <a:spcPts val="0"/>
              </a:spcBef>
              <a:buSzTx/>
              <a:buNone/>
              <a:defRPr sz="2400" b="1"/>
            </a:lvl5pPr>
          </a:lstStyle>
          <a:p>
            <a:r>
              <a:t>Click to add subtitle, if required</a:t>
            </a:r>
          </a:p>
          <a:p>
            <a:pPr lvl="1"/>
            <a:endParaRPr/>
          </a:p>
          <a:p>
            <a:pPr lvl="2"/>
            <a:endParaRPr/>
          </a:p>
          <a:p>
            <a:pPr lvl="3"/>
            <a:endParaRPr/>
          </a:p>
          <a:p>
            <a:pPr lvl="4"/>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Section header white - Cornerstone">
    <p:bg>
      <p:bgPr>
        <a:solidFill>
          <a:srgbClr val="FFFFFF"/>
        </a:solidFill>
        <a:effectLst/>
      </p:bgPr>
    </p:bg>
    <p:spTree>
      <p:nvGrpSpPr>
        <p:cNvPr id="1" name=""/>
        <p:cNvGrpSpPr/>
        <p:nvPr/>
      </p:nvGrpSpPr>
      <p:grpSpPr>
        <a:xfrm>
          <a:off x="0" y="0"/>
          <a:ext cx="0" cy="0"/>
          <a:chOff x="0" y="0"/>
          <a:chExt cx="0" cy="0"/>
        </a:xfrm>
      </p:grpSpPr>
      <p:sp>
        <p:nvSpPr>
          <p:cNvPr id="1116"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117"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118"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pic>
        <p:nvPicPr>
          <p:cNvPr id="1119" name="Picture 2" descr="Picture 2"/>
          <p:cNvPicPr>
            <a:picLocks noChangeAspect="1"/>
          </p:cNvPicPr>
          <p:nvPr/>
        </p:nvPicPr>
        <p:blipFill>
          <a:blip r:embed="rId2"/>
          <a:srcRect b="14285"/>
          <a:stretch>
            <a:fillRect/>
          </a:stretch>
        </p:blipFill>
        <p:spPr>
          <a:xfrm>
            <a:off x="5943515" y="-1"/>
            <a:ext cx="6248401" cy="6017409"/>
          </a:xfrm>
          <a:prstGeom prst="rect">
            <a:avLst/>
          </a:prstGeom>
          <a:ln w="12700">
            <a:miter lim="400000"/>
          </a:ln>
        </p:spPr>
      </p:pic>
      <p:sp>
        <p:nvSpPr>
          <p:cNvPr id="1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21" name="Section divider slide – click to add title"/>
          <p:cNvSpPr txBox="1">
            <a:spLocks noGrp="1"/>
          </p:cNvSpPr>
          <p:nvPr>
            <p:ph type="title" hasCustomPrompt="1"/>
          </p:nvPr>
        </p:nvSpPr>
        <p:spPr>
          <a:xfrm>
            <a:off x="767849" y="635963"/>
            <a:ext cx="6090152" cy="2226507"/>
          </a:xfrm>
          <a:prstGeom prst="rect">
            <a:avLst/>
          </a:prstGeom>
        </p:spPr>
        <p:txBody>
          <a:bodyPr>
            <a:normAutofit/>
          </a:bodyPr>
          <a:lstStyle>
            <a:lvl1pPr>
              <a:defRPr sz="4800"/>
            </a:lvl1pPr>
          </a:lstStyle>
          <a:p>
            <a:r>
              <a:t>Section divider slide – click to add title</a:t>
            </a:r>
          </a:p>
        </p:txBody>
      </p:sp>
      <p:sp>
        <p:nvSpPr>
          <p:cNvPr id="1122" name="Body Level One…"/>
          <p:cNvSpPr txBox="1">
            <a:spLocks noGrp="1"/>
          </p:cNvSpPr>
          <p:nvPr>
            <p:ph type="body" sz="quarter" idx="1" hasCustomPrompt="1"/>
          </p:nvPr>
        </p:nvSpPr>
        <p:spPr>
          <a:xfrm>
            <a:off x="775704" y="3119635"/>
            <a:ext cx="6082296" cy="2051079"/>
          </a:xfrm>
          <a:prstGeom prst="rect">
            <a:avLst/>
          </a:prstGeom>
        </p:spPr>
        <p:txBody>
          <a:bodyPr>
            <a:normAutofit/>
          </a:bodyPr>
          <a:lstStyle>
            <a:lvl1pPr>
              <a:spcBef>
                <a:spcPts val="0"/>
              </a:spcBef>
              <a:defRPr sz="2400" b="1"/>
            </a:lvl1pPr>
            <a:lvl2pPr marL="0" indent="457200">
              <a:spcBef>
                <a:spcPts val="0"/>
              </a:spcBef>
              <a:buSzTx/>
              <a:buNone/>
              <a:defRPr sz="2400" b="1"/>
            </a:lvl2pPr>
            <a:lvl3pPr marL="0" indent="914400">
              <a:spcBef>
                <a:spcPts val="0"/>
              </a:spcBef>
              <a:buSzTx/>
              <a:buNone/>
              <a:defRPr sz="2400" b="1"/>
            </a:lvl3pPr>
            <a:lvl4pPr marL="0" indent="1371600">
              <a:spcBef>
                <a:spcPts val="0"/>
              </a:spcBef>
              <a:buSzTx/>
              <a:buNone/>
              <a:defRPr sz="2400" b="1"/>
            </a:lvl4pPr>
            <a:lvl5pPr marL="0" indent="1828800">
              <a:spcBef>
                <a:spcPts val="0"/>
              </a:spcBef>
              <a:buSzTx/>
              <a:buNone/>
              <a:defRPr sz="2400" b="1"/>
            </a:lvl5pPr>
          </a:lstStyle>
          <a:p>
            <a:r>
              <a:t>Click to add subtitle, if required</a:t>
            </a:r>
          </a:p>
          <a:p>
            <a:pPr lvl="1"/>
            <a:endParaRPr/>
          </a:p>
          <a:p>
            <a:pPr lvl="2"/>
            <a:endParaRPr/>
          </a:p>
          <a:p>
            <a:pPr lvl="3"/>
            <a:endParaRPr/>
          </a:p>
          <a:p>
            <a:pPr lvl="4"/>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ad Only 6">
    <p:spTree>
      <p:nvGrpSpPr>
        <p:cNvPr id="1" name=""/>
        <p:cNvGrpSpPr/>
        <p:nvPr/>
      </p:nvGrpSpPr>
      <p:grpSpPr>
        <a:xfrm>
          <a:off x="0" y="0"/>
          <a:ext cx="0" cy="0"/>
          <a:chOff x="0" y="0"/>
          <a:chExt cx="0" cy="0"/>
        </a:xfrm>
      </p:grpSpPr>
      <p:sp>
        <p:nvSpPr>
          <p:cNvPr id="1129"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130"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131"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132"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1135" name="TextBox 3"/>
          <p:cNvGrpSpPr/>
          <p:nvPr/>
        </p:nvGrpSpPr>
        <p:grpSpPr>
          <a:xfrm>
            <a:off x="0" y="0"/>
            <a:ext cx="12192000" cy="6858000"/>
            <a:chOff x="0" y="0"/>
            <a:chExt cx="12192000" cy="6858000"/>
          </a:xfrm>
        </p:grpSpPr>
        <p:sp>
          <p:nvSpPr>
            <p:cNvPr id="1133" name="Rectangle"/>
            <p:cNvSpPr/>
            <p:nvPr/>
          </p:nvSpPr>
          <p:spPr>
            <a:xfrm>
              <a:off x="0" y="0"/>
              <a:ext cx="12192000" cy="6858000"/>
            </a:xfrm>
            <a:prstGeom prst="rect">
              <a:avLst/>
            </a:prstGeom>
            <a:solidFill>
              <a:srgbClr val="333333"/>
            </a:solidFill>
            <a:ln w="12700" cap="flat">
              <a:noFill/>
              <a:miter lim="400000"/>
            </a:ln>
            <a:effectLst/>
          </p:spPr>
          <p:txBody>
            <a:bodyPr wrap="square" lIns="0" tIns="0" rIns="0" bIns="0" numCol="1" anchor="ctr">
              <a:noAutofit/>
            </a:bodyPr>
            <a:lstStyle/>
            <a:p>
              <a:pPr algn="ctr">
                <a:defRPr sz="16600">
                  <a:solidFill>
                    <a:srgbClr val="FFFFFF"/>
                  </a:solidFill>
                </a:defRPr>
              </a:pPr>
              <a:endParaRPr/>
            </a:p>
          </p:txBody>
        </p:sp>
        <p:sp>
          <p:nvSpPr>
            <p:cNvPr id="1134" name="Closing layouts"/>
            <p:cNvSpPr txBox="1"/>
            <p:nvPr/>
          </p:nvSpPr>
          <p:spPr>
            <a:xfrm>
              <a:off x="0" y="0"/>
              <a:ext cx="12192000" cy="685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lvl1pPr algn="ctr">
                <a:defRPr sz="16600">
                  <a:solidFill>
                    <a:srgbClr val="FFFFFF"/>
                  </a:solidFill>
                </a:defRPr>
              </a:lvl1pPr>
            </a:lstStyle>
            <a:p>
              <a:r>
                <a:t>Closing layouts</a:t>
              </a:r>
            </a:p>
          </p:txBody>
        </p:sp>
      </p:gr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Closing slide A – Cornerstone bkg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14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14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145" name="Click to add text"/>
          <p:cNvSpPr txBox="1">
            <a:spLocks noGrp="1"/>
          </p:cNvSpPr>
          <p:nvPr>
            <p:ph type="title" hasCustomPrompt="1"/>
          </p:nvPr>
        </p:nvSpPr>
        <p:spPr>
          <a:xfrm>
            <a:off x="1524000" y="1892807"/>
            <a:ext cx="9144000" cy="576073"/>
          </a:xfrm>
          <a:prstGeom prst="rect">
            <a:avLst/>
          </a:prstGeom>
        </p:spPr>
        <p:txBody>
          <a:bodyPr anchor="ctr">
            <a:normAutofit/>
          </a:bodyPr>
          <a:lstStyle>
            <a:lvl1pPr algn="ctr">
              <a:defRPr sz="2400" b="1"/>
            </a:lvl1pPr>
          </a:lstStyle>
          <a:p>
            <a:r>
              <a:t>Click to add text</a:t>
            </a:r>
          </a:p>
        </p:txBody>
      </p:sp>
      <p:sp>
        <p:nvSpPr>
          <p:cNvPr id="1146" name="Rectangle 8"/>
          <p:cNvSpPr/>
          <p:nvPr/>
        </p:nvSpPr>
        <p:spPr>
          <a:xfrm>
            <a:off x="5714998" y="1527975"/>
            <a:ext cx="762001" cy="72001"/>
          </a:xfrm>
          <a:prstGeom prst="rect">
            <a:avLst/>
          </a:prstGeom>
          <a:gradFill>
            <a:gsLst>
              <a:gs pos="0">
                <a:schemeClr val="accent4"/>
              </a:gs>
              <a:gs pos="60000">
                <a:srgbClr val="A82465"/>
              </a:gs>
              <a:gs pos="100000">
                <a:schemeClr val="accent1"/>
              </a:gs>
            </a:gsLst>
          </a:gradFill>
          <a:ln w="12700">
            <a:miter lim="400000"/>
          </a:ln>
        </p:spPr>
        <p:txBody>
          <a:bodyPr lIns="0" tIns="0" rIns="0" bIns="0" anchor="ctr"/>
          <a:lstStyle/>
          <a:p>
            <a:pPr algn="ctr">
              <a:defRPr sz="1600" b="1">
                <a:solidFill>
                  <a:srgbClr val="FFFFFF"/>
                </a:solidFill>
              </a:defRPr>
            </a:pPr>
            <a:endParaRPr/>
          </a:p>
        </p:txBody>
      </p:sp>
      <p:sp>
        <p:nvSpPr>
          <p:cNvPr id="1147" name="Body Level One…"/>
          <p:cNvSpPr txBox="1">
            <a:spLocks noGrp="1"/>
          </p:cNvSpPr>
          <p:nvPr>
            <p:ph type="body" sz="half" idx="1" hasCustomPrompt="1"/>
          </p:nvPr>
        </p:nvSpPr>
        <p:spPr>
          <a:xfrm>
            <a:off x="1524000" y="2559050"/>
            <a:ext cx="9144000" cy="3024000"/>
          </a:xfrm>
          <a:prstGeom prst="rect">
            <a:avLst/>
          </a:prstGeom>
        </p:spPr>
        <p:txBody>
          <a:bodyPr>
            <a:normAutofit/>
          </a:bodyPr>
          <a:lstStyle>
            <a:lvl1pPr algn="ctr"/>
            <a:lvl2pPr algn="ctr"/>
            <a:lvl3pPr algn="ctr"/>
            <a:lvl4pPr algn="ctr"/>
            <a:lvl5pPr algn="ctr"/>
          </a:lstStyle>
          <a:p>
            <a:r>
              <a:t>Insert content or thank you message. Resize text as needed.</a:t>
            </a:r>
          </a:p>
          <a:p>
            <a:pPr lvl="1"/>
            <a:endParaRPr/>
          </a:p>
          <a:p>
            <a:pPr lvl="2"/>
            <a:endParaRPr/>
          </a:p>
          <a:p>
            <a:pPr lvl="3"/>
            <a:endParaRPr/>
          </a:p>
          <a:p>
            <a:pPr lvl="4"/>
            <a:endParaRPr/>
          </a:p>
        </p:txBody>
      </p:sp>
      <p:sp>
        <p:nvSpPr>
          <p:cNvPr id="11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slide – Layout 3">
    <p:bg>
      <p:bgPr>
        <a:solidFill>
          <a:srgbClr val="FFFFFF"/>
        </a:solidFill>
        <a:effectLst/>
      </p:bgPr>
    </p:bg>
    <p:spTree>
      <p:nvGrpSpPr>
        <p:cNvPr id="1" name=""/>
        <p:cNvGrpSpPr/>
        <p:nvPr/>
      </p:nvGrpSpPr>
      <p:grpSpPr>
        <a:xfrm>
          <a:off x="0" y="0"/>
          <a:ext cx="0" cy="0"/>
          <a:chOff x="0" y="0"/>
          <a:chExt cx="0" cy="0"/>
        </a:xfrm>
      </p:grpSpPr>
      <p:sp>
        <p:nvSpPr>
          <p:cNvPr id="113"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14"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15"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16" name="Agenda slide layout 3 - click to add title"/>
          <p:cNvSpPr txBox="1">
            <a:spLocks noGrp="1"/>
          </p:cNvSpPr>
          <p:nvPr>
            <p:ph type="title" hasCustomPrompt="1"/>
          </p:nvPr>
        </p:nvSpPr>
        <p:spPr>
          <a:xfrm>
            <a:off x="766762" y="682514"/>
            <a:ext cx="10658476" cy="532766"/>
          </a:xfrm>
          <a:prstGeom prst="rect">
            <a:avLst/>
          </a:prstGeom>
        </p:spPr>
        <p:txBody>
          <a:bodyPr>
            <a:normAutofit/>
          </a:bodyPr>
          <a:lstStyle/>
          <a:p>
            <a:r>
              <a:t>Agenda slide layout 3 - click to add title</a:t>
            </a:r>
          </a:p>
        </p:txBody>
      </p:sp>
      <p:sp>
        <p:nvSpPr>
          <p:cNvPr id="117" name="Body Level One…"/>
          <p:cNvSpPr txBox="1">
            <a:spLocks noGrp="1"/>
          </p:cNvSpPr>
          <p:nvPr>
            <p:ph type="body" sz="quarter" idx="1" hasCustomPrompt="1"/>
          </p:nvPr>
        </p:nvSpPr>
        <p:spPr>
          <a:xfrm>
            <a:off x="768095" y="1773935"/>
            <a:ext cx="2286001" cy="1828801"/>
          </a:xfrm>
          <a:prstGeom prst="rect">
            <a:avLst/>
          </a:prstGeom>
          <a:ln w="9525">
            <a:solidFill>
              <a:srgbClr val="D2D2D2"/>
            </a:solidFill>
            <a:round/>
          </a:ln>
        </p:spPr>
        <p:txBody>
          <a:bodyPr>
            <a:normAutofit/>
          </a:bodyPr>
          <a:lstStyle>
            <a:lvl1pPr marL="12700" indent="-12700" algn="ctr">
              <a:defRPr sz="1600"/>
            </a:lvl1pPr>
            <a:lvl2pPr marL="184150" indent="-184150" algn="ctr">
              <a:defRPr sz="1600"/>
            </a:lvl2pPr>
            <a:lvl3pPr marL="548569" indent="-208844" algn="ctr">
              <a:defRPr sz="1600"/>
            </a:lvl3pPr>
            <a:lvl4pPr marL="803275" indent="-230187" algn="ctr">
              <a:defRPr sz="1600"/>
            </a:lvl4pPr>
            <a:lvl5pPr marL="1057275" indent="-254000" algn="ctr">
              <a:defRPr sz="1600"/>
            </a:lvl5pPr>
          </a:lstStyle>
          <a:p>
            <a:r>
              <a:t>Click to add agenda item 1</a:t>
            </a:r>
          </a:p>
          <a:p>
            <a:pPr lvl="1"/>
            <a:endParaRPr/>
          </a:p>
          <a:p>
            <a:pPr lvl="2"/>
            <a:endParaRPr/>
          </a:p>
          <a:p>
            <a:pPr lvl="3"/>
            <a:endParaRPr/>
          </a:p>
          <a:p>
            <a:pPr lvl="4"/>
            <a:endParaRPr/>
          </a:p>
        </p:txBody>
      </p:sp>
      <p:sp>
        <p:nvSpPr>
          <p:cNvPr id="118" name="Agenda item 1"/>
          <p:cNvSpPr>
            <a:spLocks noGrp="1"/>
          </p:cNvSpPr>
          <p:nvPr>
            <p:ph type="body" sz="quarter" idx="21" hasCustomPrompt="1"/>
          </p:nvPr>
        </p:nvSpPr>
        <p:spPr>
          <a:xfrm>
            <a:off x="1548511" y="1517903"/>
            <a:ext cx="709407" cy="567791"/>
          </a:xfrm>
          <a:prstGeom prst="rect">
            <a:avLst/>
          </a:prstGeom>
          <a:solidFill>
            <a:srgbClr val="FFFFFF"/>
          </a:solidFill>
        </p:spPr>
        <p:txBody>
          <a:bodyPr anchor="ct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119" name="Agenda item 2 description"/>
          <p:cNvSpPr>
            <a:spLocks noGrp="1"/>
          </p:cNvSpPr>
          <p:nvPr>
            <p:ph type="body" sz="quarter" idx="22" hasCustomPrompt="1"/>
          </p:nvPr>
        </p:nvSpPr>
        <p:spPr>
          <a:xfrm>
            <a:off x="3557015" y="1773935"/>
            <a:ext cx="2286001" cy="1828801"/>
          </a:xfrm>
          <a:prstGeom prst="rect">
            <a:avLst/>
          </a:prstGeom>
          <a:ln w="9525">
            <a:solidFill>
              <a:srgbClr val="D2D2D2"/>
            </a:solidFill>
            <a:round/>
          </a:ln>
        </p:spPr>
        <p:txBody>
          <a:bodyPr>
            <a:normAutofit/>
          </a:bodyPr>
          <a:lstStyle>
            <a:lvl1pPr marL="12700" indent="-12700" algn="ctr">
              <a:defRPr sz="1600"/>
            </a:lvl1pPr>
          </a:lstStyle>
          <a:p>
            <a:r>
              <a:t>Click to add agenda item 2</a:t>
            </a:r>
          </a:p>
        </p:txBody>
      </p:sp>
      <p:sp>
        <p:nvSpPr>
          <p:cNvPr id="120" name="Agenda item 2"/>
          <p:cNvSpPr>
            <a:spLocks noGrp="1"/>
          </p:cNvSpPr>
          <p:nvPr>
            <p:ph type="body" sz="quarter" idx="23" hasCustomPrompt="1"/>
          </p:nvPr>
        </p:nvSpPr>
        <p:spPr>
          <a:xfrm>
            <a:off x="4347274" y="1517903"/>
            <a:ext cx="708215" cy="567791"/>
          </a:xfrm>
          <a:prstGeom prst="rect">
            <a:avLst/>
          </a:prstGeom>
          <a:solidFill>
            <a:srgbClr val="FFFFFF"/>
          </a:solidFill>
        </p:spPr>
        <p:txBody>
          <a:bodyPr anchor="ct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121" name="Agenda item 3 description"/>
          <p:cNvSpPr>
            <a:spLocks noGrp="1"/>
          </p:cNvSpPr>
          <p:nvPr>
            <p:ph type="body" sz="quarter" idx="24" hasCustomPrompt="1"/>
          </p:nvPr>
        </p:nvSpPr>
        <p:spPr>
          <a:xfrm>
            <a:off x="6355079" y="1773935"/>
            <a:ext cx="2286001" cy="1828801"/>
          </a:xfrm>
          <a:prstGeom prst="rect">
            <a:avLst/>
          </a:prstGeom>
          <a:ln w="9525">
            <a:solidFill>
              <a:srgbClr val="D2D2D2"/>
            </a:solidFill>
            <a:round/>
          </a:ln>
        </p:spPr>
        <p:txBody>
          <a:bodyPr>
            <a:normAutofit/>
          </a:bodyPr>
          <a:lstStyle>
            <a:lvl1pPr marL="12700" indent="-12700" algn="ctr">
              <a:defRPr sz="1600"/>
            </a:lvl1pPr>
          </a:lstStyle>
          <a:p>
            <a:r>
              <a:t>Click to add agenda item 3</a:t>
            </a:r>
          </a:p>
        </p:txBody>
      </p:sp>
      <p:sp>
        <p:nvSpPr>
          <p:cNvPr id="122" name="Agenda item 3"/>
          <p:cNvSpPr>
            <a:spLocks noGrp="1"/>
          </p:cNvSpPr>
          <p:nvPr>
            <p:ph type="body" sz="quarter" idx="25" hasCustomPrompt="1"/>
          </p:nvPr>
        </p:nvSpPr>
        <p:spPr>
          <a:xfrm>
            <a:off x="7141274" y="1517903"/>
            <a:ext cx="708215" cy="567791"/>
          </a:xfrm>
          <a:prstGeom prst="rect">
            <a:avLst/>
          </a:prstGeom>
          <a:solidFill>
            <a:srgbClr val="FFFFFF"/>
          </a:solidFill>
        </p:spPr>
        <p:txBody>
          <a:bodyPr anchor="ct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123" name="Agenda item 4 description"/>
          <p:cNvSpPr>
            <a:spLocks noGrp="1"/>
          </p:cNvSpPr>
          <p:nvPr>
            <p:ph type="body" sz="quarter" idx="26" hasCustomPrompt="1"/>
          </p:nvPr>
        </p:nvSpPr>
        <p:spPr>
          <a:xfrm>
            <a:off x="9156855" y="1773935"/>
            <a:ext cx="2286001" cy="1828801"/>
          </a:xfrm>
          <a:prstGeom prst="rect">
            <a:avLst/>
          </a:prstGeom>
          <a:ln w="9525">
            <a:solidFill>
              <a:srgbClr val="D2D2D2"/>
            </a:solidFill>
            <a:round/>
          </a:ln>
        </p:spPr>
        <p:txBody>
          <a:bodyPr>
            <a:normAutofit/>
          </a:bodyPr>
          <a:lstStyle>
            <a:lvl1pPr marL="12700" indent="-12700" algn="ctr">
              <a:defRPr sz="1600"/>
            </a:lvl1pPr>
          </a:lstStyle>
          <a:p>
            <a:r>
              <a:t>Click to add agenda item 4</a:t>
            </a:r>
          </a:p>
        </p:txBody>
      </p:sp>
      <p:sp>
        <p:nvSpPr>
          <p:cNvPr id="124" name="Agenda item 4"/>
          <p:cNvSpPr>
            <a:spLocks noGrp="1"/>
          </p:cNvSpPr>
          <p:nvPr>
            <p:ph type="body" sz="quarter" idx="27" hasCustomPrompt="1"/>
          </p:nvPr>
        </p:nvSpPr>
        <p:spPr>
          <a:xfrm>
            <a:off x="9935274" y="1517903"/>
            <a:ext cx="708215" cy="567791"/>
          </a:xfrm>
          <a:prstGeom prst="rect">
            <a:avLst/>
          </a:prstGeom>
          <a:solidFill>
            <a:srgbClr val="FFFFFF"/>
          </a:solidFill>
        </p:spPr>
        <p:txBody>
          <a:bodyPr anchor="ct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125" name="Agenda item 5 description"/>
          <p:cNvSpPr>
            <a:spLocks noGrp="1"/>
          </p:cNvSpPr>
          <p:nvPr>
            <p:ph type="body" sz="quarter" idx="28" hasCustomPrompt="1"/>
          </p:nvPr>
        </p:nvSpPr>
        <p:spPr>
          <a:xfrm>
            <a:off x="768095" y="4123944"/>
            <a:ext cx="2286001" cy="1837945"/>
          </a:xfrm>
          <a:prstGeom prst="rect">
            <a:avLst/>
          </a:prstGeom>
          <a:ln w="9525">
            <a:solidFill>
              <a:srgbClr val="D2D2D2"/>
            </a:solidFill>
            <a:round/>
          </a:ln>
        </p:spPr>
        <p:txBody>
          <a:bodyPr>
            <a:normAutofit/>
          </a:bodyPr>
          <a:lstStyle>
            <a:lvl1pPr marL="12700" indent="-12700" algn="ctr">
              <a:defRPr sz="1600"/>
            </a:lvl1pPr>
          </a:lstStyle>
          <a:p>
            <a:r>
              <a:t>Click to add agenda item 5</a:t>
            </a:r>
          </a:p>
        </p:txBody>
      </p:sp>
      <p:sp>
        <p:nvSpPr>
          <p:cNvPr id="126" name="Agenda item 5"/>
          <p:cNvSpPr>
            <a:spLocks noGrp="1"/>
          </p:cNvSpPr>
          <p:nvPr>
            <p:ph type="body" sz="quarter" idx="29" hasCustomPrompt="1"/>
          </p:nvPr>
        </p:nvSpPr>
        <p:spPr>
          <a:xfrm>
            <a:off x="1551043" y="3867925"/>
            <a:ext cx="709408" cy="567791"/>
          </a:xfrm>
          <a:prstGeom prst="rect">
            <a:avLst/>
          </a:prstGeom>
          <a:solidFill>
            <a:srgbClr val="FFFFFF"/>
          </a:solidFill>
        </p:spPr>
        <p:txBody>
          <a:bodyPr anchor="ct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127" name="Agenda item 6 description"/>
          <p:cNvSpPr>
            <a:spLocks noGrp="1"/>
          </p:cNvSpPr>
          <p:nvPr>
            <p:ph type="body" sz="quarter" idx="30" hasCustomPrompt="1"/>
          </p:nvPr>
        </p:nvSpPr>
        <p:spPr>
          <a:xfrm>
            <a:off x="3557015" y="4123944"/>
            <a:ext cx="2286001" cy="1837945"/>
          </a:xfrm>
          <a:prstGeom prst="rect">
            <a:avLst/>
          </a:prstGeom>
          <a:ln w="9525">
            <a:solidFill>
              <a:srgbClr val="D2D2D2"/>
            </a:solidFill>
            <a:round/>
          </a:ln>
        </p:spPr>
        <p:txBody>
          <a:bodyPr>
            <a:normAutofit/>
          </a:bodyPr>
          <a:lstStyle>
            <a:lvl1pPr marL="12700" indent="-12700" algn="ctr">
              <a:defRPr sz="1600"/>
            </a:lvl1pPr>
          </a:lstStyle>
          <a:p>
            <a:r>
              <a:t>Click to add agenda item 6</a:t>
            </a:r>
          </a:p>
        </p:txBody>
      </p:sp>
      <p:sp>
        <p:nvSpPr>
          <p:cNvPr id="128" name="Agenda item 6"/>
          <p:cNvSpPr>
            <a:spLocks noGrp="1"/>
          </p:cNvSpPr>
          <p:nvPr>
            <p:ph type="body" sz="quarter" idx="31" hasCustomPrompt="1"/>
          </p:nvPr>
        </p:nvSpPr>
        <p:spPr>
          <a:xfrm>
            <a:off x="4347274" y="3867925"/>
            <a:ext cx="708215" cy="567791"/>
          </a:xfrm>
          <a:prstGeom prst="rect">
            <a:avLst/>
          </a:prstGeom>
          <a:solidFill>
            <a:srgbClr val="FFFFFF"/>
          </a:solidFill>
        </p:spPr>
        <p:txBody>
          <a:bodyPr anchor="ct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129" name="Agenda item 7 description"/>
          <p:cNvSpPr>
            <a:spLocks noGrp="1"/>
          </p:cNvSpPr>
          <p:nvPr>
            <p:ph type="body" sz="quarter" idx="32" hasCustomPrompt="1"/>
          </p:nvPr>
        </p:nvSpPr>
        <p:spPr>
          <a:xfrm>
            <a:off x="6355079" y="4123944"/>
            <a:ext cx="2286001" cy="1837945"/>
          </a:xfrm>
          <a:prstGeom prst="rect">
            <a:avLst/>
          </a:prstGeom>
          <a:ln w="9525">
            <a:solidFill>
              <a:srgbClr val="D2D2D2"/>
            </a:solidFill>
            <a:round/>
          </a:ln>
        </p:spPr>
        <p:txBody>
          <a:bodyPr>
            <a:normAutofit/>
          </a:bodyPr>
          <a:lstStyle>
            <a:lvl1pPr marL="12700" indent="-12700" algn="ctr">
              <a:defRPr sz="1600"/>
            </a:lvl1pPr>
          </a:lstStyle>
          <a:p>
            <a:r>
              <a:t>Click to add agenda item 7</a:t>
            </a:r>
          </a:p>
        </p:txBody>
      </p:sp>
      <p:sp>
        <p:nvSpPr>
          <p:cNvPr id="130" name="Agenda item 7"/>
          <p:cNvSpPr>
            <a:spLocks noGrp="1"/>
          </p:cNvSpPr>
          <p:nvPr>
            <p:ph type="body" sz="quarter" idx="33" hasCustomPrompt="1"/>
          </p:nvPr>
        </p:nvSpPr>
        <p:spPr>
          <a:xfrm>
            <a:off x="7141274" y="3867925"/>
            <a:ext cx="708215" cy="567791"/>
          </a:xfrm>
          <a:prstGeom prst="rect">
            <a:avLst/>
          </a:prstGeom>
          <a:solidFill>
            <a:srgbClr val="FFFFFF"/>
          </a:solidFill>
        </p:spPr>
        <p:txBody>
          <a:bodyPr anchor="ct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131" name="Agenda item 8 description"/>
          <p:cNvSpPr>
            <a:spLocks noGrp="1"/>
          </p:cNvSpPr>
          <p:nvPr>
            <p:ph type="body" sz="quarter" idx="34" hasCustomPrompt="1"/>
          </p:nvPr>
        </p:nvSpPr>
        <p:spPr>
          <a:xfrm>
            <a:off x="9156855" y="4123944"/>
            <a:ext cx="2286001" cy="1837945"/>
          </a:xfrm>
          <a:prstGeom prst="rect">
            <a:avLst/>
          </a:prstGeom>
          <a:ln w="9525">
            <a:solidFill>
              <a:srgbClr val="D2D2D2"/>
            </a:solidFill>
            <a:round/>
          </a:ln>
        </p:spPr>
        <p:txBody>
          <a:bodyPr>
            <a:normAutofit/>
          </a:bodyPr>
          <a:lstStyle>
            <a:lvl1pPr marL="12700" indent="-12700" algn="ctr">
              <a:defRPr sz="1600"/>
            </a:lvl1pPr>
          </a:lstStyle>
          <a:p>
            <a:r>
              <a:t>Click to add agenda item 8</a:t>
            </a:r>
          </a:p>
        </p:txBody>
      </p:sp>
      <p:sp>
        <p:nvSpPr>
          <p:cNvPr id="132" name="Agenda item 8"/>
          <p:cNvSpPr>
            <a:spLocks noGrp="1"/>
          </p:cNvSpPr>
          <p:nvPr>
            <p:ph type="body" sz="quarter" idx="35" hasCustomPrompt="1"/>
          </p:nvPr>
        </p:nvSpPr>
        <p:spPr>
          <a:xfrm>
            <a:off x="9935274" y="3867925"/>
            <a:ext cx="708215" cy="567791"/>
          </a:xfrm>
          <a:prstGeom prst="rect">
            <a:avLst/>
          </a:prstGeom>
          <a:solidFill>
            <a:srgbClr val="FFFFFF"/>
          </a:solidFill>
        </p:spPr>
        <p:txBody>
          <a:bodyPr anchor="ctr">
            <a:normAutofit/>
          </a:bodyPr>
          <a:lstStyle>
            <a:lvl1pPr algn="ctr">
              <a:spcBef>
                <a:spcPts val="0"/>
              </a:spcBef>
              <a:defRPr sz="3600">
                <a:gradFill flip="none" rotWithShape="1">
                  <a:gsLst>
                    <a:gs pos="0">
                      <a:schemeClr val="accent4"/>
                    </a:gs>
                    <a:gs pos="60000">
                      <a:srgbClr val="A82465"/>
                    </a:gs>
                    <a:gs pos="100000">
                      <a:schemeClr val="accent1"/>
                    </a:gs>
                  </a:gsLst>
                  <a:lin ang="0" scaled="0"/>
                </a:gradFill>
              </a:defRPr>
            </a:lvl1pPr>
          </a:lstStyle>
          <a:p>
            <a:r>
              <a:t>XX</a:t>
            </a:r>
          </a:p>
        </p:txBody>
      </p:sp>
      <p:sp>
        <p:nvSpPr>
          <p:cNvPr id="133" name="Slide Number"/>
          <p:cNvSpPr txBox="1">
            <a:spLocks noGrp="1"/>
          </p:cNvSpPr>
          <p:nvPr>
            <p:ph type="sldNum" sz="quarter" idx="2"/>
          </p:nvPr>
        </p:nvSpPr>
        <p:spPr>
          <a:xfrm>
            <a:off x="11284857" y="6972808"/>
            <a:ext cx="139838" cy="1270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Closing slide B – Cornerstone bkg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5"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156"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157"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158" name="Click to add text"/>
          <p:cNvSpPr txBox="1">
            <a:spLocks noGrp="1"/>
          </p:cNvSpPr>
          <p:nvPr>
            <p:ph type="title" hasCustomPrompt="1"/>
          </p:nvPr>
        </p:nvSpPr>
        <p:spPr>
          <a:xfrm>
            <a:off x="1524000" y="1892807"/>
            <a:ext cx="9144000" cy="576073"/>
          </a:xfrm>
          <a:prstGeom prst="rect">
            <a:avLst/>
          </a:prstGeom>
        </p:spPr>
        <p:txBody>
          <a:bodyPr anchor="ctr">
            <a:normAutofit/>
          </a:bodyPr>
          <a:lstStyle>
            <a:lvl1pPr algn="ctr">
              <a:defRPr sz="2400" b="1"/>
            </a:lvl1pPr>
          </a:lstStyle>
          <a:p>
            <a:r>
              <a:t>Click to add text</a:t>
            </a:r>
          </a:p>
        </p:txBody>
      </p:sp>
      <p:sp>
        <p:nvSpPr>
          <p:cNvPr id="1159" name="Rectangle 8"/>
          <p:cNvSpPr/>
          <p:nvPr/>
        </p:nvSpPr>
        <p:spPr>
          <a:xfrm>
            <a:off x="5714998" y="1527975"/>
            <a:ext cx="762001" cy="72001"/>
          </a:xfrm>
          <a:prstGeom prst="rect">
            <a:avLst/>
          </a:prstGeom>
          <a:gradFill>
            <a:gsLst>
              <a:gs pos="0">
                <a:srgbClr val="FFCDD2"/>
              </a:gs>
              <a:gs pos="33000">
                <a:srgbClr val="FF6A00"/>
              </a:gs>
              <a:gs pos="66000">
                <a:schemeClr val="accent4"/>
              </a:gs>
              <a:gs pos="100000">
                <a:schemeClr val="accent5"/>
              </a:gs>
            </a:gsLst>
          </a:gradFill>
          <a:ln w="12700">
            <a:miter lim="400000"/>
          </a:ln>
        </p:spPr>
        <p:txBody>
          <a:bodyPr lIns="0" tIns="0" rIns="0" bIns="0" anchor="ctr"/>
          <a:lstStyle/>
          <a:p>
            <a:pPr algn="ctr">
              <a:defRPr sz="1600" b="1">
                <a:solidFill>
                  <a:srgbClr val="FFFFFF"/>
                </a:solidFill>
              </a:defRPr>
            </a:pPr>
            <a:endParaRPr/>
          </a:p>
        </p:txBody>
      </p:sp>
      <p:sp>
        <p:nvSpPr>
          <p:cNvPr id="1160" name="Body Level One…"/>
          <p:cNvSpPr txBox="1">
            <a:spLocks noGrp="1"/>
          </p:cNvSpPr>
          <p:nvPr>
            <p:ph type="body" sz="half" idx="1" hasCustomPrompt="1"/>
          </p:nvPr>
        </p:nvSpPr>
        <p:spPr>
          <a:xfrm>
            <a:off x="1524000" y="2559050"/>
            <a:ext cx="9144000" cy="3024000"/>
          </a:xfrm>
          <a:prstGeom prst="rect">
            <a:avLst/>
          </a:prstGeom>
        </p:spPr>
        <p:txBody>
          <a:bodyPr>
            <a:normAutofit/>
          </a:bodyPr>
          <a:lstStyle>
            <a:lvl1pPr algn="ctr"/>
            <a:lvl2pPr algn="ctr"/>
            <a:lvl3pPr algn="ctr"/>
            <a:lvl4pPr algn="ctr"/>
            <a:lvl5pPr algn="ctr"/>
          </a:lstStyle>
          <a:p>
            <a:r>
              <a:t>Insert content or thank you message. Resize text as needed.</a:t>
            </a:r>
          </a:p>
          <a:p>
            <a:pPr lvl="1"/>
            <a:endParaRPr/>
          </a:p>
          <a:p>
            <a:pPr lvl="2"/>
            <a:endParaRPr/>
          </a:p>
          <a:p>
            <a:pPr lvl="3"/>
            <a:endParaRPr/>
          </a:p>
          <a:p>
            <a:pPr lvl="4"/>
            <a:endParaRPr/>
          </a:p>
        </p:txBody>
      </p:sp>
      <p:sp>
        <p:nvSpPr>
          <p:cNvPr id="1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Closing slide A – Contact us">
    <p:bg>
      <p:bgPr>
        <a:solidFill>
          <a:srgbClr val="FFFFFF"/>
        </a:solidFill>
        <a:effectLst/>
      </p:bgPr>
    </p:bg>
    <p:spTree>
      <p:nvGrpSpPr>
        <p:cNvPr id="1" name=""/>
        <p:cNvGrpSpPr/>
        <p:nvPr/>
      </p:nvGrpSpPr>
      <p:grpSpPr>
        <a:xfrm>
          <a:off x="0" y="0"/>
          <a:ext cx="0" cy="0"/>
          <a:chOff x="0" y="0"/>
          <a:chExt cx="0" cy="0"/>
        </a:xfrm>
      </p:grpSpPr>
      <p:sp>
        <p:nvSpPr>
          <p:cNvPr id="1168"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169"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170"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171" name="Closing contact us slide (gradient A) – click to add title"/>
          <p:cNvSpPr txBox="1">
            <a:spLocks noGrp="1"/>
          </p:cNvSpPr>
          <p:nvPr>
            <p:ph type="title" hasCustomPrompt="1"/>
          </p:nvPr>
        </p:nvSpPr>
        <p:spPr>
          <a:xfrm>
            <a:off x="766762" y="2219793"/>
            <a:ext cx="10658476" cy="920751"/>
          </a:xfrm>
          <a:prstGeom prst="rect">
            <a:avLst/>
          </a:prstGeom>
        </p:spPr>
        <p:txBody>
          <a:bodyPr anchor="b">
            <a:normAutofit/>
          </a:bodyPr>
          <a:lstStyle/>
          <a:p>
            <a:r>
              <a:t>Closing contact us slide (gradient A) – click to add title</a:t>
            </a:r>
          </a:p>
        </p:txBody>
      </p:sp>
      <p:grpSp>
        <p:nvGrpSpPr>
          <p:cNvPr id="1174" name="Group 2"/>
          <p:cNvGrpSpPr/>
          <p:nvPr/>
        </p:nvGrpSpPr>
        <p:grpSpPr>
          <a:xfrm>
            <a:off x="-1" y="3492449"/>
            <a:ext cx="12193201" cy="2600376"/>
            <a:chOff x="0" y="0"/>
            <a:chExt cx="12193200" cy="2600375"/>
          </a:xfrm>
        </p:grpSpPr>
        <p:sp>
          <p:nvSpPr>
            <p:cNvPr id="1172" name="TextBox 11"/>
            <p:cNvSpPr/>
            <p:nvPr/>
          </p:nvSpPr>
          <p:spPr>
            <a:xfrm>
              <a:off x="-1" y="107999"/>
              <a:ext cx="12192001" cy="249237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1173" name="TextBox 12"/>
            <p:cNvSpPr/>
            <p:nvPr/>
          </p:nvSpPr>
          <p:spPr>
            <a:xfrm>
              <a:off x="0" y="-1"/>
              <a:ext cx="12193200" cy="108001"/>
            </a:xfrm>
            <a:prstGeom prst="rect">
              <a:avLst/>
            </a:prstGeom>
            <a:gradFill flip="none" rotWithShape="1">
              <a:gsLst>
                <a:gs pos="0">
                  <a:schemeClr val="accent4"/>
                </a:gs>
                <a:gs pos="60000">
                  <a:srgbClr val="A82465"/>
                </a:gs>
                <a:gs pos="100000">
                  <a:schemeClr val="accent1"/>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1175" name="Picture placeholder 5"/>
          <p:cNvSpPr>
            <a:spLocks noGrp="1"/>
          </p:cNvSpPr>
          <p:nvPr>
            <p:ph type="pic" sz="quarter" idx="21"/>
          </p:nvPr>
        </p:nvSpPr>
        <p:spPr>
          <a:xfrm>
            <a:off x="766762" y="3966971"/>
            <a:ext cx="996697" cy="996697"/>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1176" name="Body Level One…"/>
          <p:cNvSpPr txBox="1">
            <a:spLocks noGrp="1"/>
          </p:cNvSpPr>
          <p:nvPr>
            <p:ph type="body" sz="quarter" idx="1"/>
          </p:nvPr>
        </p:nvSpPr>
        <p:spPr>
          <a:xfrm>
            <a:off x="2287588" y="3902964"/>
            <a:ext cx="3408363" cy="2148841"/>
          </a:xfrm>
          <a:prstGeom prst="rect">
            <a:avLst/>
          </a:prstGeom>
        </p:spPr>
        <p:txBody>
          <a:bodyPr>
            <a:normAutofit/>
          </a:bodyPr>
          <a:lstStyle>
            <a:lvl1pPr>
              <a:defRPr sz="1600"/>
            </a:lvl1pPr>
            <a:lvl2pPr marL="184150" indent="-184150">
              <a:defRPr sz="1600"/>
            </a:lvl2pPr>
            <a:lvl3pPr marL="548569" indent="-208844">
              <a:defRPr sz="1600"/>
            </a:lvl3pPr>
            <a:lvl4pPr marL="803275" indent="-230187">
              <a:defRPr sz="1600"/>
            </a:lvl4pPr>
            <a:lvl5pPr marL="1057275" indent="-254000">
              <a:defRPr sz="1600"/>
            </a:lvl5pPr>
          </a:lstStyle>
          <a:p>
            <a:r>
              <a:t>Body Level One</a:t>
            </a:r>
          </a:p>
          <a:p>
            <a:pPr lvl="1"/>
            <a:r>
              <a:t>Body Level Two</a:t>
            </a:r>
          </a:p>
          <a:p>
            <a:pPr lvl="2"/>
            <a:r>
              <a:t>Body Level Three</a:t>
            </a:r>
          </a:p>
          <a:p>
            <a:pPr lvl="3"/>
            <a:r>
              <a:t>Body Level Four</a:t>
            </a:r>
          </a:p>
          <a:p>
            <a:pPr lvl="4"/>
            <a:r>
              <a:t>Body Level Five</a:t>
            </a:r>
          </a:p>
        </p:txBody>
      </p:sp>
      <p:sp>
        <p:nvSpPr>
          <p:cNvPr id="1177" name="Picture placeholder 5"/>
          <p:cNvSpPr>
            <a:spLocks noGrp="1"/>
          </p:cNvSpPr>
          <p:nvPr>
            <p:ph type="pic" sz="quarter" idx="22"/>
          </p:nvPr>
        </p:nvSpPr>
        <p:spPr>
          <a:xfrm>
            <a:off x="6507226" y="3966971"/>
            <a:ext cx="996697" cy="996697"/>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1178" name="Text Placeholder 10"/>
          <p:cNvSpPr>
            <a:spLocks noGrp="1"/>
          </p:cNvSpPr>
          <p:nvPr>
            <p:ph type="body" sz="quarter" idx="23"/>
          </p:nvPr>
        </p:nvSpPr>
        <p:spPr>
          <a:xfrm>
            <a:off x="8016875" y="3903266"/>
            <a:ext cx="3408363" cy="2148840"/>
          </a:xfrm>
          <a:prstGeom prst="rect">
            <a:avLst/>
          </a:prstGeom>
        </p:spPr>
        <p:txBody>
          <a:bodyPr>
            <a:normAutofit/>
          </a:bodyPr>
          <a:lstStyle/>
          <a:p>
            <a:pPr>
              <a:defRPr sz="1600"/>
            </a:pPr>
            <a:endParaRPr/>
          </a:p>
        </p:txBody>
      </p:sp>
      <p:sp>
        <p:nvSpPr>
          <p:cNvPr id="1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Closing slide B – Contact us">
    <p:bg>
      <p:bgPr>
        <a:solidFill>
          <a:srgbClr val="FFFFFF"/>
        </a:solidFill>
        <a:effectLst/>
      </p:bgPr>
    </p:bg>
    <p:spTree>
      <p:nvGrpSpPr>
        <p:cNvPr id="1" name=""/>
        <p:cNvGrpSpPr/>
        <p:nvPr/>
      </p:nvGrpSpPr>
      <p:grpSpPr>
        <a:xfrm>
          <a:off x="0" y="0"/>
          <a:ext cx="0" cy="0"/>
          <a:chOff x="0" y="0"/>
          <a:chExt cx="0" cy="0"/>
        </a:xfrm>
      </p:grpSpPr>
      <p:sp>
        <p:nvSpPr>
          <p:cNvPr id="1186"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187"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188"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189" name="Closing contact us slide (gradient B) – click to add title"/>
          <p:cNvSpPr txBox="1">
            <a:spLocks noGrp="1"/>
          </p:cNvSpPr>
          <p:nvPr>
            <p:ph type="title" hasCustomPrompt="1"/>
          </p:nvPr>
        </p:nvSpPr>
        <p:spPr>
          <a:xfrm>
            <a:off x="766762" y="2219793"/>
            <a:ext cx="10658476" cy="920751"/>
          </a:xfrm>
          <a:prstGeom prst="rect">
            <a:avLst/>
          </a:prstGeom>
        </p:spPr>
        <p:txBody>
          <a:bodyPr anchor="b">
            <a:normAutofit/>
          </a:bodyPr>
          <a:lstStyle/>
          <a:p>
            <a:r>
              <a:t>Closing contact us slide (gradient B) – click to add title</a:t>
            </a:r>
          </a:p>
        </p:txBody>
      </p:sp>
      <p:grpSp>
        <p:nvGrpSpPr>
          <p:cNvPr id="1192" name="Group 2"/>
          <p:cNvGrpSpPr/>
          <p:nvPr/>
        </p:nvGrpSpPr>
        <p:grpSpPr>
          <a:xfrm>
            <a:off x="-1" y="3492449"/>
            <a:ext cx="12193201" cy="2600376"/>
            <a:chOff x="0" y="0"/>
            <a:chExt cx="12193200" cy="2600375"/>
          </a:xfrm>
        </p:grpSpPr>
        <p:sp>
          <p:nvSpPr>
            <p:cNvPr id="1190" name="TextBox 11"/>
            <p:cNvSpPr/>
            <p:nvPr/>
          </p:nvSpPr>
          <p:spPr>
            <a:xfrm>
              <a:off x="-1" y="107999"/>
              <a:ext cx="12192001" cy="2492376"/>
            </a:xfrm>
            <a:prstGeom prst="rect">
              <a:avLst/>
            </a:prstGeom>
            <a:solidFill>
              <a:srgbClr val="F8F8F8"/>
            </a:solidFill>
            <a:ln w="12700" cap="flat">
              <a:noFill/>
              <a:miter lim="400000"/>
            </a:ln>
            <a:effectLst/>
          </p:spPr>
          <p:txBody>
            <a:bodyPr wrap="square" lIns="0" tIns="0" rIns="0" bIns="0" numCol="1" anchor="t">
              <a:noAutofit/>
            </a:bodyPr>
            <a:lstStyle/>
            <a:p>
              <a:endParaRPr/>
            </a:p>
          </p:txBody>
        </p:sp>
        <p:sp>
          <p:nvSpPr>
            <p:cNvPr id="1191" name="TextBox 12"/>
            <p:cNvSpPr/>
            <p:nvPr/>
          </p:nvSpPr>
          <p:spPr>
            <a:xfrm>
              <a:off x="0" y="-1"/>
              <a:ext cx="12193200" cy="108001"/>
            </a:xfrm>
            <a:prstGeom prst="rect">
              <a:avLst/>
            </a:prstGeom>
            <a:gradFill flip="none" rotWithShape="1">
              <a:gsLst>
                <a:gs pos="0">
                  <a:srgbClr val="FFCDD2"/>
                </a:gs>
                <a:gs pos="33000">
                  <a:srgbClr val="FF6A00"/>
                </a:gs>
                <a:gs pos="66000">
                  <a:schemeClr val="accent4"/>
                </a:gs>
                <a:gs pos="100000">
                  <a:schemeClr val="accent5"/>
                </a:gs>
              </a:gsLst>
              <a:lin ang="10800000" scaled="0"/>
            </a:gradFill>
            <a:ln w="12700" cap="flat">
              <a:noFill/>
              <a:miter lim="400000"/>
            </a:ln>
            <a:effectLst/>
          </p:spPr>
          <p:txBody>
            <a:bodyPr wrap="square" lIns="0" tIns="0" rIns="0" bIns="0" numCol="1" anchor="t">
              <a:noAutofit/>
            </a:bodyPr>
            <a:lstStyle/>
            <a:p>
              <a:pPr>
                <a:lnSpc>
                  <a:spcPct val="80000"/>
                </a:lnSpc>
              </a:pPr>
              <a:endParaRPr/>
            </a:p>
          </p:txBody>
        </p:sp>
      </p:grpSp>
      <p:sp>
        <p:nvSpPr>
          <p:cNvPr id="1193" name="Picture placeholder 5"/>
          <p:cNvSpPr>
            <a:spLocks noGrp="1"/>
          </p:cNvSpPr>
          <p:nvPr>
            <p:ph type="pic" sz="quarter" idx="21"/>
          </p:nvPr>
        </p:nvSpPr>
        <p:spPr>
          <a:xfrm>
            <a:off x="766762" y="3966971"/>
            <a:ext cx="996697" cy="996697"/>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1194" name="Body Level One…"/>
          <p:cNvSpPr txBox="1">
            <a:spLocks noGrp="1"/>
          </p:cNvSpPr>
          <p:nvPr>
            <p:ph type="body" sz="quarter" idx="1"/>
          </p:nvPr>
        </p:nvSpPr>
        <p:spPr>
          <a:xfrm>
            <a:off x="2287588" y="3902964"/>
            <a:ext cx="3408363" cy="2148841"/>
          </a:xfrm>
          <a:prstGeom prst="rect">
            <a:avLst/>
          </a:prstGeom>
        </p:spPr>
        <p:txBody>
          <a:bodyPr>
            <a:normAutofit/>
          </a:bodyPr>
          <a:lstStyle>
            <a:lvl1pPr>
              <a:defRPr sz="1600"/>
            </a:lvl1pPr>
            <a:lvl2pPr marL="184150" indent="-184150">
              <a:defRPr sz="1600"/>
            </a:lvl2pPr>
            <a:lvl3pPr marL="548569" indent="-208844">
              <a:defRPr sz="1600"/>
            </a:lvl3pPr>
            <a:lvl4pPr marL="803275" indent="-230187">
              <a:defRPr sz="1600"/>
            </a:lvl4pPr>
            <a:lvl5pPr marL="1057275" indent="-254000">
              <a:defRPr sz="1600"/>
            </a:lvl5pPr>
          </a:lstStyle>
          <a:p>
            <a:r>
              <a:t>Body Level One</a:t>
            </a:r>
          </a:p>
          <a:p>
            <a:pPr lvl="1"/>
            <a:r>
              <a:t>Body Level Two</a:t>
            </a:r>
          </a:p>
          <a:p>
            <a:pPr lvl="2"/>
            <a:r>
              <a:t>Body Level Three</a:t>
            </a:r>
          </a:p>
          <a:p>
            <a:pPr lvl="3"/>
            <a:r>
              <a:t>Body Level Four</a:t>
            </a:r>
          </a:p>
          <a:p>
            <a:pPr lvl="4"/>
            <a:r>
              <a:t>Body Level Five</a:t>
            </a:r>
          </a:p>
        </p:txBody>
      </p:sp>
      <p:sp>
        <p:nvSpPr>
          <p:cNvPr id="1195" name="Picture placeholder 5"/>
          <p:cNvSpPr>
            <a:spLocks noGrp="1"/>
          </p:cNvSpPr>
          <p:nvPr>
            <p:ph type="pic" sz="quarter" idx="22"/>
          </p:nvPr>
        </p:nvSpPr>
        <p:spPr>
          <a:xfrm>
            <a:off x="6507226" y="3966971"/>
            <a:ext cx="996697" cy="996697"/>
          </a:xfrm>
          <a:prstGeom prst="rect">
            <a:avLst/>
          </a:prstGeom>
          <a:ln w="95250">
            <a:solidFill>
              <a:srgbClr val="FFFFFF"/>
            </a:solidFill>
            <a:miter lim="800000"/>
          </a:ln>
          <a:effectLst>
            <a:outerShdw blurRad="152400" dist="50800" dir="2700000" rotWithShape="0">
              <a:srgbClr val="000000">
                <a:alpha val="25478"/>
              </a:srgbClr>
            </a:outerShdw>
          </a:effectLst>
        </p:spPr>
        <p:txBody>
          <a:bodyPr lIns="91439" tIns="45719" rIns="91439" bIns="45719"/>
          <a:lstStyle/>
          <a:p>
            <a:endParaRPr/>
          </a:p>
        </p:txBody>
      </p:sp>
      <p:sp>
        <p:nvSpPr>
          <p:cNvPr id="1196" name="Text Placeholder 10"/>
          <p:cNvSpPr>
            <a:spLocks noGrp="1"/>
          </p:cNvSpPr>
          <p:nvPr>
            <p:ph type="body" sz="quarter" idx="23"/>
          </p:nvPr>
        </p:nvSpPr>
        <p:spPr>
          <a:xfrm>
            <a:off x="8016875" y="3903266"/>
            <a:ext cx="3408363" cy="2148840"/>
          </a:xfrm>
          <a:prstGeom prst="rect">
            <a:avLst/>
          </a:prstGeom>
        </p:spPr>
        <p:txBody>
          <a:bodyPr>
            <a:normAutofit/>
          </a:bodyPr>
          <a:lstStyle/>
          <a:p>
            <a:pPr>
              <a:defRPr sz="1600"/>
            </a:pPr>
            <a:endParaRPr/>
          </a:p>
        </p:txBody>
      </p:sp>
      <p:sp>
        <p:nvSpPr>
          <p:cNvPr id="11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Closing slide A – Logo+Cornerstone">
    <p:bg>
      <p:bgPr>
        <a:solidFill>
          <a:srgbClr val="FFFFFF"/>
        </a:solidFill>
        <a:effectLst/>
      </p:bgPr>
    </p:bg>
    <p:spTree>
      <p:nvGrpSpPr>
        <p:cNvPr id="1" name=""/>
        <p:cNvGrpSpPr/>
        <p:nvPr/>
      </p:nvGrpSpPr>
      <p:grpSpPr>
        <a:xfrm>
          <a:off x="0" y="0"/>
          <a:ext cx="0" cy="0"/>
          <a:chOff x="0" y="0"/>
          <a:chExt cx="0" cy="0"/>
        </a:xfrm>
      </p:grpSpPr>
      <p:sp>
        <p:nvSpPr>
          <p:cNvPr id="120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20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20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207" name="Closing slide (gradient A) – click to add title"/>
          <p:cNvSpPr txBox="1">
            <a:spLocks noGrp="1"/>
          </p:cNvSpPr>
          <p:nvPr>
            <p:ph type="title" hasCustomPrompt="1"/>
          </p:nvPr>
        </p:nvSpPr>
        <p:spPr>
          <a:xfrm>
            <a:off x="777223" y="770481"/>
            <a:ext cx="6080777" cy="2862073"/>
          </a:xfrm>
          <a:prstGeom prst="rect">
            <a:avLst/>
          </a:prstGeom>
        </p:spPr>
        <p:txBody>
          <a:bodyPr>
            <a:normAutofit/>
          </a:bodyPr>
          <a:lstStyle>
            <a:lvl1pPr>
              <a:lnSpc>
                <a:spcPct val="80000"/>
              </a:lnSpc>
              <a:defRPr sz="6000"/>
            </a:lvl1pPr>
          </a:lstStyle>
          <a:p>
            <a:r>
              <a:t>Closing slide (gradient A) – click to add title</a:t>
            </a:r>
          </a:p>
        </p:txBody>
      </p:sp>
      <p:sp>
        <p:nvSpPr>
          <p:cNvPr id="1208" name="Body Level One…"/>
          <p:cNvSpPr txBox="1">
            <a:spLocks noGrp="1"/>
          </p:cNvSpPr>
          <p:nvPr>
            <p:ph type="body" sz="quarter" idx="1" hasCustomPrompt="1"/>
          </p:nvPr>
        </p:nvSpPr>
        <p:spPr>
          <a:xfrm>
            <a:off x="766762" y="3727451"/>
            <a:ext cx="6091239" cy="2016124"/>
          </a:xfrm>
          <a:prstGeom prst="rect">
            <a:avLst/>
          </a:prstGeom>
        </p:spPr>
        <p:txBody>
          <a:bodyPr>
            <a:normAutofit/>
          </a:bodyPr>
          <a:lstStyle>
            <a:lvl1pPr>
              <a:spcBef>
                <a:spcPts val="0"/>
              </a:spcBef>
              <a:defRPr sz="1600"/>
            </a:lvl1pPr>
            <a:lvl2pPr marL="184150" indent="-184150">
              <a:spcBef>
                <a:spcPts val="0"/>
              </a:spcBef>
              <a:defRPr sz="1600"/>
            </a:lvl2pPr>
            <a:lvl3pPr marL="548569" indent="-208844">
              <a:spcBef>
                <a:spcPts val="0"/>
              </a:spcBef>
              <a:defRPr sz="1600"/>
            </a:lvl3pPr>
            <a:lvl4pPr marL="803275" indent="-230187">
              <a:spcBef>
                <a:spcPts val="0"/>
              </a:spcBef>
              <a:defRPr sz="1600"/>
            </a:lvl4pPr>
            <a:lvl5pPr marL="1057275" indent="-254000">
              <a:spcBef>
                <a:spcPts val="0"/>
              </a:spcBef>
              <a:defRPr sz="1600"/>
            </a:lvl5pPr>
          </a:lstStyle>
          <a:p>
            <a:r>
              <a:t>To get the latest company description, visit brand.cgi.com &gt; Brand positioning &gt; Company descriptions.</a:t>
            </a:r>
          </a:p>
          <a:p>
            <a:pPr lvl="1"/>
            <a:endParaRPr/>
          </a:p>
          <a:p>
            <a:pPr lvl="2"/>
            <a:endParaRPr/>
          </a:p>
          <a:p>
            <a:pPr lvl="3"/>
            <a:endParaRPr/>
          </a:p>
          <a:p>
            <a:pPr lvl="4"/>
            <a:endParaRPr/>
          </a:p>
        </p:txBody>
      </p:sp>
      <p:sp>
        <p:nvSpPr>
          <p:cNvPr id="1209" name="Freeform 6"/>
          <p:cNvSpPr/>
          <p:nvPr/>
        </p:nvSpPr>
        <p:spPr>
          <a:xfrm rot="16200000" flipH="1">
            <a:off x="7620857" y="764317"/>
            <a:ext cx="3813048" cy="3814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2954"/>
                </a:lnTo>
                <a:lnTo>
                  <a:pt x="8646" y="12954"/>
                </a:lnTo>
                <a:lnTo>
                  <a:pt x="8646" y="0"/>
                </a:lnTo>
                <a:lnTo>
                  <a:pt x="0" y="0"/>
                </a:lnTo>
                <a:close/>
              </a:path>
            </a:pathLst>
          </a:custGeom>
          <a:gradFill>
            <a:gsLst>
              <a:gs pos="0">
                <a:schemeClr val="accent4"/>
              </a:gs>
              <a:gs pos="60000">
                <a:srgbClr val="A82465"/>
              </a:gs>
              <a:gs pos="100000">
                <a:schemeClr val="accent1"/>
              </a:gs>
            </a:gsLst>
            <a:lin ang="10800000"/>
          </a:gradFill>
          <a:ln w="12700">
            <a:miter lim="400000"/>
          </a:ln>
        </p:spPr>
        <p:txBody>
          <a:bodyPr lIns="0" tIns="0" rIns="0" bIns="0" anchor="ctr"/>
          <a:lstStyle/>
          <a:p>
            <a:pPr algn="ctr">
              <a:defRPr sz="1600" b="1">
                <a:solidFill>
                  <a:srgbClr val="FFFFFF"/>
                </a:solidFill>
              </a:defRPr>
            </a:pPr>
            <a:endParaRPr/>
          </a:p>
        </p:txBody>
      </p:sp>
      <p:grpSp>
        <p:nvGrpSpPr>
          <p:cNvPr id="1212" name="Textbox 3"/>
          <p:cNvGrpSpPr/>
          <p:nvPr/>
        </p:nvGrpSpPr>
        <p:grpSpPr>
          <a:xfrm>
            <a:off x="766762" y="5916650"/>
            <a:ext cx="975362" cy="215445"/>
            <a:chOff x="0" y="0"/>
            <a:chExt cx="975360" cy="215443"/>
          </a:xfrm>
        </p:grpSpPr>
        <p:sp>
          <p:nvSpPr>
            <p:cNvPr id="1210" name="Rectangle"/>
            <p:cNvSpPr/>
            <p:nvPr/>
          </p:nvSpPr>
          <p:spPr>
            <a:xfrm>
              <a:off x="-1" y="0"/>
              <a:ext cx="975362" cy="215444"/>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1211" name="cgi.com"/>
            <p:cNvSpPr txBox="1"/>
            <p:nvPr/>
          </p:nvSpPr>
          <p:spPr>
            <a:xfrm>
              <a:off x="-1" y="0"/>
              <a:ext cx="975362" cy="1973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400" b="1"/>
              </a:lvl1pPr>
            </a:lstStyle>
            <a:p>
              <a:r>
                <a:t>cgi.com</a:t>
              </a:r>
            </a:p>
          </p:txBody>
        </p:sp>
      </p:grpSp>
      <p:pic>
        <p:nvPicPr>
          <p:cNvPr id="1213" name="CGI logo" descr="CGI logo"/>
          <p:cNvPicPr>
            <a:picLocks noChangeAspect="1"/>
          </p:cNvPicPr>
          <p:nvPr/>
        </p:nvPicPr>
        <p:blipFill>
          <a:blip r:embed="rId2"/>
          <a:stretch>
            <a:fillRect/>
          </a:stretch>
        </p:blipFill>
        <p:spPr>
          <a:xfrm>
            <a:off x="9893669" y="5372174"/>
            <a:ext cx="1548660" cy="720651"/>
          </a:xfrm>
          <a:prstGeom prst="rect">
            <a:avLst/>
          </a:prstGeom>
          <a:ln w="12700">
            <a:miter lim="400000"/>
          </a:ln>
        </p:spPr>
      </p:pic>
      <p:sp>
        <p:nvSpPr>
          <p:cNvPr id="12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Closing slide B – Logo+Cornerstone">
    <p:bg>
      <p:bgPr>
        <a:solidFill>
          <a:srgbClr val="FFFFFF"/>
        </a:solidFill>
        <a:effectLst/>
      </p:bgPr>
    </p:bg>
    <p:spTree>
      <p:nvGrpSpPr>
        <p:cNvPr id="1" name=""/>
        <p:cNvGrpSpPr/>
        <p:nvPr/>
      </p:nvGrpSpPr>
      <p:grpSpPr>
        <a:xfrm>
          <a:off x="0" y="0"/>
          <a:ext cx="0" cy="0"/>
          <a:chOff x="0" y="0"/>
          <a:chExt cx="0" cy="0"/>
        </a:xfrm>
      </p:grpSpPr>
      <p:sp>
        <p:nvSpPr>
          <p:cNvPr id="1221"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222"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223"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224" name="Closing slide (gradient B) – click to add title"/>
          <p:cNvSpPr txBox="1">
            <a:spLocks noGrp="1"/>
          </p:cNvSpPr>
          <p:nvPr>
            <p:ph type="title" hasCustomPrompt="1"/>
          </p:nvPr>
        </p:nvSpPr>
        <p:spPr>
          <a:xfrm>
            <a:off x="768095" y="768095"/>
            <a:ext cx="6080778" cy="2862074"/>
          </a:xfrm>
          <a:prstGeom prst="rect">
            <a:avLst/>
          </a:prstGeom>
        </p:spPr>
        <p:txBody>
          <a:bodyPr>
            <a:normAutofit/>
          </a:bodyPr>
          <a:lstStyle>
            <a:lvl1pPr>
              <a:lnSpc>
                <a:spcPct val="80000"/>
              </a:lnSpc>
              <a:defRPr sz="6000"/>
            </a:lvl1pPr>
          </a:lstStyle>
          <a:p>
            <a:r>
              <a:t>Closing slide (gradient B) – click to add title</a:t>
            </a:r>
          </a:p>
        </p:txBody>
      </p:sp>
      <p:sp>
        <p:nvSpPr>
          <p:cNvPr id="1225" name="Body Level One…"/>
          <p:cNvSpPr txBox="1">
            <a:spLocks noGrp="1"/>
          </p:cNvSpPr>
          <p:nvPr>
            <p:ph type="body" sz="quarter" idx="1" hasCustomPrompt="1"/>
          </p:nvPr>
        </p:nvSpPr>
        <p:spPr>
          <a:xfrm>
            <a:off x="766762" y="3727451"/>
            <a:ext cx="6091239" cy="2016124"/>
          </a:xfrm>
          <a:prstGeom prst="rect">
            <a:avLst/>
          </a:prstGeom>
        </p:spPr>
        <p:txBody>
          <a:bodyPr>
            <a:normAutofit/>
          </a:bodyPr>
          <a:lstStyle>
            <a:lvl1pPr>
              <a:spcBef>
                <a:spcPts val="0"/>
              </a:spcBef>
              <a:defRPr sz="1600"/>
            </a:lvl1pPr>
            <a:lvl2pPr marL="184150" indent="-184150">
              <a:spcBef>
                <a:spcPts val="0"/>
              </a:spcBef>
              <a:defRPr sz="1600"/>
            </a:lvl2pPr>
            <a:lvl3pPr marL="548569" indent="-208844">
              <a:spcBef>
                <a:spcPts val="0"/>
              </a:spcBef>
              <a:defRPr sz="1600"/>
            </a:lvl3pPr>
            <a:lvl4pPr marL="803275" indent="-230187">
              <a:spcBef>
                <a:spcPts val="0"/>
              </a:spcBef>
              <a:defRPr sz="1600"/>
            </a:lvl4pPr>
            <a:lvl5pPr marL="1057275" indent="-254000">
              <a:spcBef>
                <a:spcPts val="0"/>
              </a:spcBef>
              <a:defRPr sz="1600"/>
            </a:lvl5pPr>
          </a:lstStyle>
          <a:p>
            <a:r>
              <a:t>To get the latest company description, visit brand.cgi.com &gt; Brand positioning &gt; Company descriptions.</a:t>
            </a:r>
          </a:p>
          <a:p>
            <a:pPr lvl="1"/>
            <a:endParaRPr/>
          </a:p>
          <a:p>
            <a:pPr lvl="2"/>
            <a:endParaRPr/>
          </a:p>
          <a:p>
            <a:pPr lvl="3"/>
            <a:endParaRPr/>
          </a:p>
          <a:p>
            <a:pPr lvl="4"/>
            <a:endParaRPr/>
          </a:p>
        </p:txBody>
      </p:sp>
      <p:sp>
        <p:nvSpPr>
          <p:cNvPr id="1226" name="Freeform 6"/>
          <p:cNvSpPr/>
          <p:nvPr/>
        </p:nvSpPr>
        <p:spPr>
          <a:xfrm rot="16200000" flipH="1">
            <a:off x="7620857" y="764317"/>
            <a:ext cx="3813048" cy="3814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2954"/>
                </a:lnTo>
                <a:lnTo>
                  <a:pt x="8646" y="12954"/>
                </a:lnTo>
                <a:lnTo>
                  <a:pt x="8646" y="0"/>
                </a:lnTo>
                <a:lnTo>
                  <a:pt x="0" y="0"/>
                </a:lnTo>
                <a:close/>
              </a:path>
            </a:pathLst>
          </a:custGeom>
          <a:gradFill>
            <a:gsLst>
              <a:gs pos="0">
                <a:srgbClr val="FFCDD2"/>
              </a:gs>
              <a:gs pos="33000">
                <a:srgbClr val="FF6A00"/>
              </a:gs>
              <a:gs pos="66000">
                <a:schemeClr val="accent4"/>
              </a:gs>
              <a:gs pos="100000">
                <a:schemeClr val="accent5"/>
              </a:gs>
            </a:gsLst>
          </a:gradFill>
          <a:ln w="12700">
            <a:miter lim="400000"/>
          </a:ln>
        </p:spPr>
        <p:txBody>
          <a:bodyPr lIns="0" tIns="0" rIns="0" bIns="0" anchor="ctr"/>
          <a:lstStyle/>
          <a:p>
            <a:pPr algn="ctr">
              <a:defRPr sz="1600" b="1">
                <a:solidFill>
                  <a:srgbClr val="FFFFFF"/>
                </a:solidFill>
              </a:defRPr>
            </a:pPr>
            <a:endParaRPr/>
          </a:p>
        </p:txBody>
      </p:sp>
      <p:grpSp>
        <p:nvGrpSpPr>
          <p:cNvPr id="1229" name="Textbox 3"/>
          <p:cNvGrpSpPr/>
          <p:nvPr/>
        </p:nvGrpSpPr>
        <p:grpSpPr>
          <a:xfrm>
            <a:off x="766762" y="5916650"/>
            <a:ext cx="975362" cy="215445"/>
            <a:chOff x="0" y="0"/>
            <a:chExt cx="975360" cy="215443"/>
          </a:xfrm>
        </p:grpSpPr>
        <p:sp>
          <p:nvSpPr>
            <p:cNvPr id="1227" name="Rectangle"/>
            <p:cNvSpPr/>
            <p:nvPr/>
          </p:nvSpPr>
          <p:spPr>
            <a:xfrm>
              <a:off x="-1" y="0"/>
              <a:ext cx="975362" cy="215444"/>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1228" name="cgi.com"/>
            <p:cNvSpPr txBox="1"/>
            <p:nvPr/>
          </p:nvSpPr>
          <p:spPr>
            <a:xfrm>
              <a:off x="-1" y="0"/>
              <a:ext cx="975362" cy="1973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400" b="1"/>
              </a:lvl1pPr>
            </a:lstStyle>
            <a:p>
              <a:r>
                <a:t>cgi.com</a:t>
              </a:r>
            </a:p>
          </p:txBody>
        </p:sp>
      </p:grpSp>
      <p:pic>
        <p:nvPicPr>
          <p:cNvPr id="1230" name="CGI logo" descr="CGI logo"/>
          <p:cNvPicPr>
            <a:picLocks noChangeAspect="1"/>
          </p:cNvPicPr>
          <p:nvPr/>
        </p:nvPicPr>
        <p:blipFill>
          <a:blip r:embed="rId2"/>
          <a:stretch>
            <a:fillRect/>
          </a:stretch>
        </p:blipFill>
        <p:spPr>
          <a:xfrm>
            <a:off x="9893669" y="5372174"/>
            <a:ext cx="1548660" cy="720651"/>
          </a:xfrm>
          <a:prstGeom prst="rect">
            <a:avLst/>
          </a:prstGeom>
          <a:ln w="12700">
            <a:miter lim="400000"/>
          </a:ln>
        </p:spPr>
      </p:pic>
      <p:sp>
        <p:nvSpPr>
          <p:cNvPr id="12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Read Only 7">
    <p:spTree>
      <p:nvGrpSpPr>
        <p:cNvPr id="1" name=""/>
        <p:cNvGrpSpPr/>
        <p:nvPr/>
      </p:nvGrpSpPr>
      <p:grpSpPr>
        <a:xfrm>
          <a:off x="0" y="0"/>
          <a:ext cx="0" cy="0"/>
          <a:chOff x="0" y="0"/>
          <a:chExt cx="0" cy="0"/>
        </a:xfrm>
      </p:grpSpPr>
      <p:sp>
        <p:nvSpPr>
          <p:cNvPr id="1238"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239"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240"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241"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1244" name="TextBox 3"/>
          <p:cNvGrpSpPr/>
          <p:nvPr/>
        </p:nvGrpSpPr>
        <p:grpSpPr>
          <a:xfrm>
            <a:off x="0" y="0"/>
            <a:ext cx="12192000" cy="6858000"/>
            <a:chOff x="0" y="0"/>
            <a:chExt cx="12192000" cy="6858000"/>
          </a:xfrm>
        </p:grpSpPr>
        <p:sp>
          <p:nvSpPr>
            <p:cNvPr id="1242" name="Rectangle"/>
            <p:cNvSpPr/>
            <p:nvPr/>
          </p:nvSpPr>
          <p:spPr>
            <a:xfrm>
              <a:off x="0" y="0"/>
              <a:ext cx="12192000" cy="6858000"/>
            </a:xfrm>
            <a:prstGeom prst="rect">
              <a:avLst/>
            </a:prstGeom>
            <a:solidFill>
              <a:srgbClr val="333333"/>
            </a:solidFill>
            <a:ln w="12700" cap="flat">
              <a:noFill/>
              <a:miter lim="400000"/>
            </a:ln>
            <a:effectLst/>
          </p:spPr>
          <p:txBody>
            <a:bodyPr wrap="square" lIns="0" tIns="0" rIns="0" bIns="0" numCol="1" anchor="ctr">
              <a:noAutofit/>
            </a:bodyPr>
            <a:lstStyle/>
            <a:p>
              <a:pPr algn="ctr">
                <a:defRPr sz="16600">
                  <a:solidFill>
                    <a:srgbClr val="FFFFFF"/>
                  </a:solidFill>
                </a:defRPr>
              </a:pPr>
              <a:endParaRPr/>
            </a:p>
          </p:txBody>
        </p:sp>
        <p:sp>
          <p:nvSpPr>
            <p:cNvPr id="1243" name="Ready-to-use slides"/>
            <p:cNvSpPr txBox="1"/>
            <p:nvPr/>
          </p:nvSpPr>
          <p:spPr>
            <a:xfrm>
              <a:off x="0" y="0"/>
              <a:ext cx="12192000" cy="6858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lvl1pPr algn="ctr">
                <a:defRPr sz="16600">
                  <a:solidFill>
                    <a:srgbClr val="FFFFFF"/>
                  </a:solidFill>
                </a:defRPr>
              </a:lvl1pPr>
            </a:lstStyle>
            <a:p>
              <a:r>
                <a:t>Ready-to-use slides</a:t>
              </a:r>
            </a:p>
          </p:txBody>
        </p:sp>
      </p:gr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Q&amp;A - Cornerstone">
    <p:bg>
      <p:bgPr>
        <a:solidFill>
          <a:srgbClr val="FFFFFF"/>
        </a:solidFill>
        <a:effectLst/>
      </p:bgPr>
    </p:bg>
    <p:spTree>
      <p:nvGrpSpPr>
        <p:cNvPr id="1" name=""/>
        <p:cNvGrpSpPr/>
        <p:nvPr/>
      </p:nvGrpSpPr>
      <p:grpSpPr>
        <a:xfrm>
          <a:off x="0" y="0"/>
          <a:ext cx="0" cy="0"/>
          <a:chOff x="0" y="0"/>
          <a:chExt cx="0" cy="0"/>
        </a:xfrm>
      </p:grpSpPr>
      <p:sp>
        <p:nvSpPr>
          <p:cNvPr id="1251"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252"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253"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254" name="Q&amp;A"/>
          <p:cNvSpPr txBox="1">
            <a:spLocks noGrp="1"/>
          </p:cNvSpPr>
          <p:nvPr>
            <p:ph type="title" hasCustomPrompt="1"/>
          </p:nvPr>
        </p:nvSpPr>
        <p:spPr>
          <a:xfrm>
            <a:off x="767849" y="612110"/>
            <a:ext cx="6090152" cy="2226507"/>
          </a:xfrm>
          <a:prstGeom prst="rect">
            <a:avLst/>
          </a:prstGeom>
        </p:spPr>
        <p:txBody>
          <a:bodyPr>
            <a:normAutofit/>
          </a:bodyPr>
          <a:lstStyle>
            <a:lvl1pPr>
              <a:defRPr sz="4800"/>
            </a:lvl1pPr>
          </a:lstStyle>
          <a:p>
            <a:r>
              <a:t>Q&amp;A</a:t>
            </a:r>
          </a:p>
        </p:txBody>
      </p:sp>
      <p:pic>
        <p:nvPicPr>
          <p:cNvPr id="1255" name="Picture 2" descr="Picture 2"/>
          <p:cNvPicPr>
            <a:picLocks noChangeAspect="1"/>
          </p:cNvPicPr>
          <p:nvPr/>
        </p:nvPicPr>
        <p:blipFill>
          <a:blip r:embed="rId2"/>
          <a:srcRect b="14285"/>
          <a:stretch>
            <a:fillRect/>
          </a:stretch>
        </p:blipFill>
        <p:spPr>
          <a:xfrm>
            <a:off x="5943515" y="-1"/>
            <a:ext cx="6248401" cy="6017409"/>
          </a:xfrm>
          <a:prstGeom prst="rect">
            <a:avLst/>
          </a:prstGeom>
          <a:ln w="12700">
            <a:miter lim="400000"/>
          </a:ln>
        </p:spPr>
      </p:pic>
      <p:sp>
        <p:nvSpPr>
          <p:cNvPr id="12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Closing slide A – Preset tagline+description">
    <p:bg>
      <p:bgPr>
        <a:solidFill>
          <a:srgbClr val="FFFFFF"/>
        </a:solidFill>
        <a:effectLst/>
      </p:bgPr>
    </p:bg>
    <p:spTree>
      <p:nvGrpSpPr>
        <p:cNvPr id="1" name=""/>
        <p:cNvGrpSpPr/>
        <p:nvPr/>
      </p:nvGrpSpPr>
      <p:grpSpPr>
        <a:xfrm>
          <a:off x="0" y="0"/>
          <a:ext cx="0" cy="0"/>
          <a:chOff x="0" y="0"/>
          <a:chExt cx="0" cy="0"/>
        </a:xfrm>
      </p:grpSpPr>
      <p:sp>
        <p:nvSpPr>
          <p:cNvPr id="1263"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264"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265"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266" name="Insights you can act on. Founded in 1976, CGI is among the largest IT and business consulting services firms in the world.We are insights-driven and outcomes-based to help accelerate returns on your investments. Across hundreds of locations worldwide, we"/>
          <p:cNvSpPr txBox="1">
            <a:spLocks noGrp="1"/>
          </p:cNvSpPr>
          <p:nvPr>
            <p:ph type="title" hasCustomPrompt="1"/>
          </p:nvPr>
        </p:nvSpPr>
        <p:spPr>
          <a:xfrm>
            <a:off x="397795" y="-3497180"/>
            <a:ext cx="10658476" cy="3452362"/>
          </a:xfrm>
          <a:prstGeom prst="rect">
            <a:avLst/>
          </a:prstGeom>
        </p:spPr>
        <p:txBody>
          <a:bodyPr>
            <a:normAutofit/>
          </a:bodyPr>
          <a:lstStyle>
            <a:lvl1pPr>
              <a:defRPr>
                <a:solidFill>
                  <a:srgbClr val="E6E6E6"/>
                </a:solidFill>
              </a:defRPr>
            </a:lvl1pPr>
          </a:lstStyle>
          <a:p>
            <a:r>
              <a:t>Insights you can act on. Founded in 1976, CGI is among the largest IT and business consulting services firms in the world.We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1267" name="TextBox 4"/>
          <p:cNvSpPr txBox="1"/>
          <p:nvPr/>
        </p:nvSpPr>
        <p:spPr>
          <a:xfrm>
            <a:off x="736291" y="1926467"/>
            <a:ext cx="6080762" cy="15573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lnSpc>
                <a:spcPct val="80000"/>
              </a:lnSpc>
              <a:defRPr sz="6000"/>
            </a:pPr>
            <a:r>
              <a:t>Insights you </a:t>
            </a:r>
            <a:br/>
            <a:r>
              <a:t>can act on</a:t>
            </a:r>
          </a:p>
        </p:txBody>
      </p:sp>
      <p:sp>
        <p:nvSpPr>
          <p:cNvPr id="1268" name="TextBox 1"/>
          <p:cNvSpPr txBox="1"/>
          <p:nvPr/>
        </p:nvSpPr>
        <p:spPr>
          <a:xfrm>
            <a:off x="768095" y="3730752"/>
            <a:ext cx="6089906" cy="2020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868680">
              <a:defRPr sz="1520"/>
            </a:pPr>
            <a:r>
              <a:t>Founded in 1976, CGI is among the largest IT and business consulting services firms in the world.</a:t>
            </a:r>
          </a:p>
          <a:p>
            <a:pPr defTabSz="868680">
              <a:defRPr sz="1520"/>
            </a:pPr>
            <a:endParaRPr/>
          </a:p>
          <a:p>
            <a:pPr defTabSz="868680">
              <a:defRPr sz="1520"/>
            </a:pPr>
            <a:r>
              <a:t>We are insights-driven and outcomes-based to help accelerate returns on your investments. Across hundreds of locations worldwide, we provide comprehensive, scalable and sustainable </a:t>
            </a:r>
            <a:br/>
            <a:r>
              <a:t>IT and business consulting services that are informed globally </a:t>
            </a:r>
            <a:br/>
            <a:r>
              <a:t>and delivered locally.</a:t>
            </a:r>
          </a:p>
        </p:txBody>
      </p:sp>
      <p:sp>
        <p:nvSpPr>
          <p:cNvPr id="1269" name="Freeform 6"/>
          <p:cNvSpPr/>
          <p:nvPr/>
        </p:nvSpPr>
        <p:spPr>
          <a:xfrm rot="16200000" flipH="1">
            <a:off x="7620857" y="764317"/>
            <a:ext cx="3813048" cy="3814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2954"/>
                </a:lnTo>
                <a:lnTo>
                  <a:pt x="8646" y="12954"/>
                </a:lnTo>
                <a:lnTo>
                  <a:pt x="8646" y="0"/>
                </a:lnTo>
                <a:lnTo>
                  <a:pt x="0" y="0"/>
                </a:lnTo>
                <a:close/>
              </a:path>
            </a:pathLst>
          </a:custGeom>
          <a:gradFill>
            <a:gsLst>
              <a:gs pos="0">
                <a:schemeClr val="accent4"/>
              </a:gs>
              <a:gs pos="60000">
                <a:srgbClr val="A82465"/>
              </a:gs>
              <a:gs pos="100000">
                <a:schemeClr val="accent1"/>
              </a:gs>
            </a:gsLst>
            <a:lin ang="10800000"/>
          </a:gradFill>
          <a:ln w="12700">
            <a:miter lim="400000"/>
          </a:ln>
        </p:spPr>
        <p:txBody>
          <a:bodyPr lIns="0" tIns="0" rIns="0" bIns="0" anchor="ctr"/>
          <a:lstStyle/>
          <a:p>
            <a:pPr algn="ctr">
              <a:defRPr sz="1600" b="1">
                <a:solidFill>
                  <a:srgbClr val="FFFFFF"/>
                </a:solidFill>
              </a:defRPr>
            </a:pPr>
            <a:endParaRPr/>
          </a:p>
        </p:txBody>
      </p:sp>
      <p:grpSp>
        <p:nvGrpSpPr>
          <p:cNvPr id="1272" name="Textbox 3"/>
          <p:cNvGrpSpPr/>
          <p:nvPr/>
        </p:nvGrpSpPr>
        <p:grpSpPr>
          <a:xfrm>
            <a:off x="766762" y="5916650"/>
            <a:ext cx="975362" cy="215445"/>
            <a:chOff x="0" y="0"/>
            <a:chExt cx="975360" cy="215443"/>
          </a:xfrm>
        </p:grpSpPr>
        <p:sp>
          <p:nvSpPr>
            <p:cNvPr id="1270" name="Rectangle"/>
            <p:cNvSpPr/>
            <p:nvPr/>
          </p:nvSpPr>
          <p:spPr>
            <a:xfrm>
              <a:off x="-1" y="0"/>
              <a:ext cx="975362" cy="215444"/>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1271" name="cgi.com"/>
            <p:cNvSpPr txBox="1"/>
            <p:nvPr/>
          </p:nvSpPr>
          <p:spPr>
            <a:xfrm>
              <a:off x="-1" y="0"/>
              <a:ext cx="975362" cy="1973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400" b="1"/>
              </a:lvl1pPr>
            </a:lstStyle>
            <a:p>
              <a:r>
                <a:t>cgi.com</a:t>
              </a:r>
            </a:p>
          </p:txBody>
        </p:sp>
      </p:grpSp>
      <p:pic>
        <p:nvPicPr>
          <p:cNvPr id="1273" name="CGI logo" descr="CGI logo"/>
          <p:cNvPicPr>
            <a:picLocks noChangeAspect="1"/>
          </p:cNvPicPr>
          <p:nvPr/>
        </p:nvPicPr>
        <p:blipFill>
          <a:blip r:embed="rId2"/>
          <a:stretch>
            <a:fillRect/>
          </a:stretch>
        </p:blipFill>
        <p:spPr>
          <a:xfrm>
            <a:off x="9893669" y="5372174"/>
            <a:ext cx="1548660" cy="720651"/>
          </a:xfrm>
          <a:prstGeom prst="rect">
            <a:avLst/>
          </a:prstGeom>
          <a:ln w="12700">
            <a:miter lim="400000"/>
          </a:ln>
        </p:spPr>
      </p:pic>
      <p:sp>
        <p:nvSpPr>
          <p:cNvPr id="1274" name="TextBox 3"/>
          <p:cNvSpPr/>
          <p:nvPr/>
        </p:nvSpPr>
        <p:spPr>
          <a:xfrm>
            <a:off x="11163033" y="6345144"/>
            <a:ext cx="365761" cy="182881"/>
          </a:xfrm>
          <a:prstGeom prst="rect">
            <a:avLst/>
          </a:prstGeom>
          <a:solidFill>
            <a:srgbClr val="FFFFFF"/>
          </a:solidFill>
          <a:ln w="12700">
            <a:miter lim="400000"/>
          </a:ln>
        </p:spPr>
        <p:txBody>
          <a:bodyPr lIns="0" tIns="0" rIns="0" bIns="0"/>
          <a:lstStyle/>
          <a:p>
            <a:pPr>
              <a:lnSpc>
                <a:spcPct val="80000"/>
              </a:lnSpc>
            </a:pPr>
            <a:endParaRPr/>
          </a:p>
        </p:txBody>
      </p:sp>
      <p:sp>
        <p:nvSpPr>
          <p:cNvPr id="1275" name="Slide Number"/>
          <p:cNvSpPr txBox="1">
            <a:spLocks noGrp="1"/>
          </p:cNvSpPr>
          <p:nvPr>
            <p:ph type="sldNum" sz="quarter" idx="2"/>
          </p:nvPr>
        </p:nvSpPr>
        <p:spPr>
          <a:xfrm>
            <a:off x="11284857" y="6967728"/>
            <a:ext cx="139838"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Closing slide B – Preset tagline+description">
    <p:bg>
      <p:bgPr>
        <a:solidFill>
          <a:srgbClr val="FFFFFF"/>
        </a:solidFill>
        <a:effectLst/>
      </p:bgPr>
    </p:bg>
    <p:spTree>
      <p:nvGrpSpPr>
        <p:cNvPr id="1" name=""/>
        <p:cNvGrpSpPr/>
        <p:nvPr/>
      </p:nvGrpSpPr>
      <p:grpSpPr>
        <a:xfrm>
          <a:off x="0" y="0"/>
          <a:ext cx="0" cy="0"/>
          <a:chOff x="0" y="0"/>
          <a:chExt cx="0" cy="0"/>
        </a:xfrm>
      </p:grpSpPr>
      <p:sp>
        <p:nvSpPr>
          <p:cNvPr id="1282"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283"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284"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285" name="Insights you can act on. Founded in 1976, CGI is among the largest IT and business consulting services firms in the world.We are insights-driven and outcomes-based to help accelerate returns on your investments. Across hundreds of locations worldwide, we"/>
          <p:cNvSpPr txBox="1">
            <a:spLocks noGrp="1"/>
          </p:cNvSpPr>
          <p:nvPr>
            <p:ph type="title" hasCustomPrompt="1"/>
          </p:nvPr>
        </p:nvSpPr>
        <p:spPr>
          <a:xfrm>
            <a:off x="397795" y="-3497180"/>
            <a:ext cx="10658476" cy="3452362"/>
          </a:xfrm>
          <a:prstGeom prst="rect">
            <a:avLst/>
          </a:prstGeom>
        </p:spPr>
        <p:txBody>
          <a:bodyPr>
            <a:normAutofit/>
          </a:bodyPr>
          <a:lstStyle>
            <a:lvl1pPr>
              <a:defRPr>
                <a:solidFill>
                  <a:srgbClr val="E6E6E6"/>
                </a:solidFill>
              </a:defRPr>
            </a:lvl1pPr>
          </a:lstStyle>
          <a:p>
            <a:r>
              <a:t>Insights you can act on. Founded in 1976, CGI is among the largest IT and business consulting services firms in the world.We are insights-driven and outcomes-based to help accelerate returns on your investments. Across hundreds of locations worldwide, we provide comprehensive, scalable and sustainable IT and business consulting services that are informed globally and delivered locally.</a:t>
            </a:r>
          </a:p>
        </p:txBody>
      </p:sp>
      <p:sp>
        <p:nvSpPr>
          <p:cNvPr id="1286" name="TextBox 4"/>
          <p:cNvSpPr txBox="1"/>
          <p:nvPr/>
        </p:nvSpPr>
        <p:spPr>
          <a:xfrm>
            <a:off x="740663" y="1926467"/>
            <a:ext cx="6080762" cy="15573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lnSpc>
                <a:spcPct val="80000"/>
              </a:lnSpc>
              <a:defRPr sz="6000"/>
            </a:pPr>
            <a:r>
              <a:t>Insights you </a:t>
            </a:r>
            <a:br/>
            <a:r>
              <a:t>can act on</a:t>
            </a:r>
          </a:p>
        </p:txBody>
      </p:sp>
      <p:sp>
        <p:nvSpPr>
          <p:cNvPr id="1287" name="TextBox 1"/>
          <p:cNvSpPr txBox="1"/>
          <p:nvPr/>
        </p:nvSpPr>
        <p:spPr>
          <a:xfrm>
            <a:off x="768095" y="3730752"/>
            <a:ext cx="6089906" cy="2020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868680">
              <a:defRPr sz="1520"/>
            </a:pPr>
            <a:r>
              <a:t>Founded in 1976, CGI is among the largest IT and business consulting services firms in the world.</a:t>
            </a:r>
          </a:p>
          <a:p>
            <a:pPr defTabSz="868680">
              <a:defRPr sz="1520"/>
            </a:pPr>
            <a:endParaRPr/>
          </a:p>
          <a:p>
            <a:pPr defTabSz="868680">
              <a:defRPr sz="1520"/>
            </a:pPr>
            <a:r>
              <a:t>We are insights-driven and outcomes-based to help accelerate returns on your investments. Across hundreds of locations worldwide, we provide comprehensive, scalable and sustainable </a:t>
            </a:r>
            <a:br/>
            <a:r>
              <a:t>IT and business consulting services that are informed globally </a:t>
            </a:r>
            <a:br/>
            <a:r>
              <a:t>and delivered locally.</a:t>
            </a:r>
          </a:p>
        </p:txBody>
      </p:sp>
      <p:sp>
        <p:nvSpPr>
          <p:cNvPr id="1288" name="Freeform 6"/>
          <p:cNvSpPr/>
          <p:nvPr/>
        </p:nvSpPr>
        <p:spPr>
          <a:xfrm rot="16200000" flipH="1">
            <a:off x="7620857" y="764317"/>
            <a:ext cx="3813048" cy="38147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2954"/>
                </a:lnTo>
                <a:lnTo>
                  <a:pt x="8646" y="12954"/>
                </a:lnTo>
                <a:lnTo>
                  <a:pt x="8646" y="0"/>
                </a:lnTo>
                <a:lnTo>
                  <a:pt x="0" y="0"/>
                </a:lnTo>
                <a:close/>
              </a:path>
            </a:pathLst>
          </a:custGeom>
          <a:gradFill>
            <a:gsLst>
              <a:gs pos="0">
                <a:srgbClr val="FFCDD2"/>
              </a:gs>
              <a:gs pos="33000">
                <a:srgbClr val="FF6A00"/>
              </a:gs>
              <a:gs pos="66000">
                <a:schemeClr val="accent4"/>
              </a:gs>
              <a:gs pos="100000">
                <a:schemeClr val="accent5"/>
              </a:gs>
            </a:gsLst>
          </a:gradFill>
          <a:ln w="12700">
            <a:miter lim="400000"/>
          </a:ln>
        </p:spPr>
        <p:txBody>
          <a:bodyPr lIns="0" tIns="0" rIns="0" bIns="0" anchor="ctr"/>
          <a:lstStyle/>
          <a:p>
            <a:pPr algn="ctr">
              <a:defRPr sz="1600" b="1">
                <a:solidFill>
                  <a:srgbClr val="FFFFFF"/>
                </a:solidFill>
              </a:defRPr>
            </a:pPr>
            <a:endParaRPr/>
          </a:p>
        </p:txBody>
      </p:sp>
      <p:grpSp>
        <p:nvGrpSpPr>
          <p:cNvPr id="1291" name="Textbox 3"/>
          <p:cNvGrpSpPr/>
          <p:nvPr/>
        </p:nvGrpSpPr>
        <p:grpSpPr>
          <a:xfrm>
            <a:off x="766762" y="5916650"/>
            <a:ext cx="975362" cy="215445"/>
            <a:chOff x="0" y="0"/>
            <a:chExt cx="975360" cy="215443"/>
          </a:xfrm>
        </p:grpSpPr>
        <p:sp>
          <p:nvSpPr>
            <p:cNvPr id="1289" name="Rectangle"/>
            <p:cNvSpPr/>
            <p:nvPr/>
          </p:nvSpPr>
          <p:spPr>
            <a:xfrm>
              <a:off x="-1" y="0"/>
              <a:ext cx="975362" cy="215444"/>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1290" name="cgi.com"/>
            <p:cNvSpPr txBox="1"/>
            <p:nvPr/>
          </p:nvSpPr>
          <p:spPr>
            <a:xfrm>
              <a:off x="-1" y="0"/>
              <a:ext cx="975362" cy="1973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400" b="1"/>
              </a:lvl1pPr>
            </a:lstStyle>
            <a:p>
              <a:r>
                <a:t>cgi.com</a:t>
              </a:r>
            </a:p>
          </p:txBody>
        </p:sp>
      </p:grpSp>
      <p:pic>
        <p:nvPicPr>
          <p:cNvPr id="1292" name="CGI logo" descr="CGI logo"/>
          <p:cNvPicPr>
            <a:picLocks noChangeAspect="1"/>
          </p:cNvPicPr>
          <p:nvPr/>
        </p:nvPicPr>
        <p:blipFill>
          <a:blip r:embed="rId2"/>
          <a:stretch>
            <a:fillRect/>
          </a:stretch>
        </p:blipFill>
        <p:spPr>
          <a:xfrm>
            <a:off x="9893669" y="5372174"/>
            <a:ext cx="1548660" cy="720651"/>
          </a:xfrm>
          <a:prstGeom prst="rect">
            <a:avLst/>
          </a:prstGeom>
          <a:ln w="12700">
            <a:miter lim="400000"/>
          </a:ln>
        </p:spPr>
      </p:pic>
      <p:sp>
        <p:nvSpPr>
          <p:cNvPr id="1293" name="TextBox 3"/>
          <p:cNvSpPr/>
          <p:nvPr/>
        </p:nvSpPr>
        <p:spPr>
          <a:xfrm>
            <a:off x="11163033" y="6345144"/>
            <a:ext cx="365761" cy="182881"/>
          </a:xfrm>
          <a:prstGeom prst="rect">
            <a:avLst/>
          </a:prstGeom>
          <a:solidFill>
            <a:srgbClr val="FFFFFF"/>
          </a:solidFill>
          <a:ln w="12700">
            <a:miter lim="400000"/>
          </a:ln>
        </p:spPr>
        <p:txBody>
          <a:bodyPr lIns="0" tIns="0" rIns="0" bIns="0"/>
          <a:lstStyle/>
          <a:p>
            <a:pPr>
              <a:lnSpc>
                <a:spcPct val="80000"/>
              </a:lnSpc>
            </a:pPr>
            <a:endParaRPr/>
          </a:p>
        </p:txBody>
      </p:sp>
      <p:sp>
        <p:nvSpPr>
          <p:cNvPr id="1294" name="Slide Number"/>
          <p:cNvSpPr txBox="1">
            <a:spLocks noGrp="1"/>
          </p:cNvSpPr>
          <p:nvPr>
            <p:ph type="sldNum" sz="quarter" idx="2"/>
          </p:nvPr>
        </p:nvSpPr>
        <p:spPr>
          <a:xfrm>
            <a:off x="11284857" y="6967728"/>
            <a:ext cx="139838"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Closing slide – Preset About CGI">
    <p:bg>
      <p:bgPr>
        <a:solidFill>
          <a:srgbClr val="FFFFFF"/>
        </a:solidFill>
        <a:effectLst/>
      </p:bgPr>
    </p:bg>
    <p:spTree>
      <p:nvGrpSpPr>
        <p:cNvPr id="1" name=""/>
        <p:cNvGrpSpPr/>
        <p:nvPr/>
      </p:nvGrpSpPr>
      <p:grpSpPr>
        <a:xfrm>
          <a:off x="0" y="0"/>
          <a:ext cx="0" cy="0"/>
          <a:chOff x="0" y="0"/>
          <a:chExt cx="0" cy="0"/>
        </a:xfrm>
      </p:grpSpPr>
      <p:sp>
        <p:nvSpPr>
          <p:cNvPr id="1301"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302"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303"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304" name="About CGI Insights you can act onFounded in 1976, CGI is among the largest IT and business consulting services firms in the world.We are insights-driven and outcomes-based to help accelerate returns on your investments. Across hundreds of locations world"/>
          <p:cNvSpPr txBox="1">
            <a:spLocks noGrp="1"/>
          </p:cNvSpPr>
          <p:nvPr>
            <p:ph type="title" hasCustomPrompt="1"/>
          </p:nvPr>
        </p:nvSpPr>
        <p:spPr>
          <a:xfrm>
            <a:off x="821071" y="-1203160"/>
            <a:ext cx="10658476" cy="1148297"/>
          </a:xfrm>
          <a:prstGeom prst="rect">
            <a:avLst/>
          </a:prstGeom>
        </p:spPr>
        <p:txBody>
          <a:bodyPr>
            <a:normAutofit/>
          </a:bodyPr>
          <a:lstStyle>
            <a:lvl1pPr>
              <a:defRPr sz="1200">
                <a:solidFill>
                  <a:srgbClr val="E6E6E6"/>
                </a:solidFill>
              </a:defRPr>
            </a:lvl1pPr>
          </a:lstStyle>
          <a:p>
            <a:r>
              <a:t>About CGI Insights you can act onFounded in 1976, CGI is among the largest IT and business consulting services firms in the world.We are insights-driven and outcomes-based to help accelerate returns on your investments. Across hundreds of locations worldwide, we provide comprehensive, scalable and sustainable IT and business consulting services that are informed globally and delivered locally.cgi.com</a:t>
            </a:r>
          </a:p>
        </p:txBody>
      </p:sp>
      <p:sp>
        <p:nvSpPr>
          <p:cNvPr id="1305" name="TextBox 1"/>
          <p:cNvSpPr txBox="1"/>
          <p:nvPr/>
        </p:nvSpPr>
        <p:spPr>
          <a:xfrm>
            <a:off x="766762" y="3282696"/>
            <a:ext cx="4608577" cy="32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b="1">
                <a:solidFill>
                  <a:schemeClr val="accent4"/>
                </a:solidFill>
              </a:defRPr>
            </a:lvl1pPr>
          </a:lstStyle>
          <a:p>
            <a:r>
              <a:t>About CGI</a:t>
            </a:r>
          </a:p>
        </p:txBody>
      </p:sp>
      <p:sp>
        <p:nvSpPr>
          <p:cNvPr id="1306" name="TextBox 7"/>
          <p:cNvSpPr txBox="1"/>
          <p:nvPr/>
        </p:nvSpPr>
        <p:spPr>
          <a:xfrm>
            <a:off x="766762" y="3858767"/>
            <a:ext cx="4608513" cy="2231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nSpc>
                <a:spcPct val="110000"/>
              </a:lnSpc>
              <a:spcBef>
                <a:spcPts val="500"/>
              </a:spcBef>
              <a:defRPr sz="1200" b="1"/>
            </a:pPr>
            <a:r>
              <a:t>Insights you can act on</a:t>
            </a:r>
          </a:p>
          <a:p>
            <a:pPr>
              <a:lnSpc>
                <a:spcPct val="110000"/>
              </a:lnSpc>
              <a:spcBef>
                <a:spcPts val="600"/>
              </a:spcBef>
              <a:defRPr sz="1200"/>
            </a:pPr>
            <a:r>
              <a:t>Founded in 1976, CGI is among the largest IT and business consulting services firms in the world.</a:t>
            </a:r>
          </a:p>
          <a:p>
            <a:pPr>
              <a:lnSpc>
                <a:spcPct val="110000"/>
              </a:lnSpc>
              <a:spcBef>
                <a:spcPts val="600"/>
              </a:spcBef>
              <a:defRPr sz="1200"/>
            </a:pPr>
            <a:r>
              <a:t>We are insights-driven and outcomes-based to help accelerate returns on your investments. Across hundreds of locations worldwide, we provide comprehensive, scalable and sustainable </a:t>
            </a:r>
            <a:br/>
            <a:r>
              <a:t>IT and business consulting services that are informed globally and delivered locally.</a:t>
            </a:r>
          </a:p>
          <a:p>
            <a:pPr>
              <a:lnSpc>
                <a:spcPct val="110000"/>
              </a:lnSpc>
              <a:spcBef>
                <a:spcPts val="600"/>
              </a:spcBef>
              <a:defRPr sz="1200" b="1"/>
            </a:pPr>
            <a:r>
              <a:t>cgi.com</a:t>
            </a:r>
          </a:p>
        </p:txBody>
      </p:sp>
      <p:pic>
        <p:nvPicPr>
          <p:cNvPr id="1307" name="Image 6" descr="Image 6"/>
          <p:cNvPicPr>
            <a:picLocks noChangeAspect="1"/>
          </p:cNvPicPr>
          <p:nvPr/>
        </p:nvPicPr>
        <p:blipFill>
          <a:blip r:embed="rId2"/>
          <a:stretch>
            <a:fillRect/>
          </a:stretch>
        </p:blipFill>
        <p:spPr>
          <a:xfrm>
            <a:off x="9893669" y="5372174"/>
            <a:ext cx="1548660" cy="720651"/>
          </a:xfrm>
          <a:prstGeom prst="rect">
            <a:avLst/>
          </a:prstGeom>
          <a:ln w="12700">
            <a:miter lim="400000"/>
          </a:ln>
        </p:spPr>
      </p:pic>
      <p:sp>
        <p:nvSpPr>
          <p:cNvPr id="1308" name="TextBox 3"/>
          <p:cNvSpPr/>
          <p:nvPr/>
        </p:nvSpPr>
        <p:spPr>
          <a:xfrm>
            <a:off x="11163033" y="6345144"/>
            <a:ext cx="365761" cy="182881"/>
          </a:xfrm>
          <a:prstGeom prst="rect">
            <a:avLst/>
          </a:prstGeom>
          <a:solidFill>
            <a:srgbClr val="FFFFFF"/>
          </a:solidFill>
          <a:ln w="12700">
            <a:miter lim="400000"/>
          </a:ln>
        </p:spPr>
        <p:txBody>
          <a:bodyPr lIns="0" tIns="0" rIns="0" bIns="0"/>
          <a:lstStyle/>
          <a:p>
            <a:pPr>
              <a:lnSpc>
                <a:spcPct val="80000"/>
              </a:lnSpc>
            </a:pPr>
            <a:endParaRPr/>
          </a:p>
        </p:txBody>
      </p:sp>
      <p:sp>
        <p:nvSpPr>
          <p:cNvPr id="1309" name="Slide Number"/>
          <p:cNvSpPr txBox="1">
            <a:spLocks noGrp="1"/>
          </p:cNvSpPr>
          <p:nvPr>
            <p:ph type="sldNum" sz="quarter" idx="2"/>
          </p:nvPr>
        </p:nvSpPr>
        <p:spPr>
          <a:xfrm>
            <a:off x="11284857" y="6967728"/>
            <a:ext cx="139838"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Agenda slide – Layout 4">
    <p:bg>
      <p:bgPr>
        <a:solidFill>
          <a:srgbClr val="FFFFFF"/>
        </a:solidFill>
        <a:effectLst/>
      </p:bgPr>
    </p:bg>
    <p:spTree>
      <p:nvGrpSpPr>
        <p:cNvPr id="1" name=""/>
        <p:cNvGrpSpPr/>
        <p:nvPr/>
      </p:nvGrpSpPr>
      <p:grpSpPr>
        <a:xfrm>
          <a:off x="0" y="0"/>
          <a:ext cx="0" cy="0"/>
          <a:chOff x="0" y="0"/>
          <a:chExt cx="0" cy="0"/>
        </a:xfrm>
      </p:grpSpPr>
      <p:sp>
        <p:nvSpPr>
          <p:cNvPr id="140"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2025 CGI Inc.</a:t>
            </a:r>
          </a:p>
        </p:txBody>
      </p:sp>
      <p:sp>
        <p:nvSpPr>
          <p:cNvPr id="141"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42"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43" name="Agenda slide layout 4 - click to add title"/>
          <p:cNvSpPr txBox="1">
            <a:spLocks noGrp="1"/>
          </p:cNvSpPr>
          <p:nvPr>
            <p:ph type="title" hasCustomPrompt="1"/>
          </p:nvPr>
        </p:nvSpPr>
        <p:spPr>
          <a:xfrm>
            <a:off x="766762" y="682514"/>
            <a:ext cx="6217922" cy="532766"/>
          </a:xfrm>
          <a:prstGeom prst="rect">
            <a:avLst/>
          </a:prstGeom>
        </p:spPr>
        <p:txBody>
          <a:bodyPr>
            <a:normAutofit/>
          </a:bodyPr>
          <a:lstStyle/>
          <a:p>
            <a:r>
              <a:t>Agenda slide layout 4 - click to add title</a:t>
            </a:r>
          </a:p>
        </p:txBody>
      </p:sp>
      <p:sp>
        <p:nvSpPr>
          <p:cNvPr id="144" name="Body Level One…"/>
          <p:cNvSpPr txBox="1">
            <a:spLocks noGrp="1"/>
          </p:cNvSpPr>
          <p:nvPr>
            <p:ph type="body" sz="quarter" idx="1" hasCustomPrompt="1"/>
          </p:nvPr>
        </p:nvSpPr>
        <p:spPr>
          <a:xfrm>
            <a:off x="768095" y="1656521"/>
            <a:ext cx="566929" cy="567791"/>
          </a:xfrm>
          <a:prstGeom prst="rect">
            <a:avLst/>
          </a:prstGeom>
          <a:solidFill>
            <a:srgbClr val="CCCCCC"/>
          </a:solidFill>
          <a:ln w="9525">
            <a:solidFill>
              <a:srgbClr val="CCCCCC"/>
            </a:solidFill>
            <a:round/>
          </a:ln>
        </p:spPr>
        <p:txBody>
          <a:bodyPr anchor="ctr">
            <a:normAutofit/>
          </a:bodyPr>
          <a:lstStyle>
            <a:lvl1pPr algn="ctr">
              <a:spcBef>
                <a:spcPts val="0"/>
              </a:spcBef>
              <a:defRPr sz="2400"/>
            </a:lvl1pPr>
            <a:lvl2pPr marL="276225" indent="-276225" algn="ctr">
              <a:spcBef>
                <a:spcPts val="0"/>
              </a:spcBef>
              <a:defRPr sz="2400"/>
            </a:lvl2pPr>
            <a:lvl3pPr marL="652991" indent="-313266" algn="ctr">
              <a:spcBef>
                <a:spcPts val="0"/>
              </a:spcBef>
              <a:defRPr sz="2400"/>
            </a:lvl3pPr>
            <a:lvl4pPr marL="918368" indent="-345281" algn="ctr">
              <a:spcBef>
                <a:spcPts val="0"/>
              </a:spcBef>
              <a:defRPr sz="2400"/>
            </a:lvl4pPr>
            <a:lvl5pPr marL="1184275" indent="-381000" algn="ctr">
              <a:spcBef>
                <a:spcPts val="0"/>
              </a:spcBef>
              <a:defRPr sz="2400"/>
            </a:lvl5pPr>
          </a:lstStyle>
          <a:p>
            <a:r>
              <a:t>X</a:t>
            </a:r>
          </a:p>
          <a:p>
            <a:pPr lvl="1"/>
            <a:endParaRPr/>
          </a:p>
          <a:p>
            <a:pPr lvl="2"/>
            <a:endParaRPr/>
          </a:p>
          <a:p>
            <a:pPr lvl="3"/>
            <a:endParaRPr/>
          </a:p>
          <a:p>
            <a:pPr lvl="4"/>
            <a:endParaRPr/>
          </a:p>
        </p:txBody>
      </p:sp>
      <p:sp>
        <p:nvSpPr>
          <p:cNvPr id="145" name="Agenda item 1 description"/>
          <p:cNvSpPr>
            <a:spLocks noGrp="1"/>
          </p:cNvSpPr>
          <p:nvPr>
            <p:ph type="body" sz="quarter" idx="21" hasCustomPrompt="1"/>
          </p:nvPr>
        </p:nvSpPr>
        <p:spPr>
          <a:xfrm>
            <a:off x="1533306" y="1656521"/>
            <a:ext cx="5328000" cy="566929"/>
          </a:xfrm>
          <a:prstGeom prst="rect">
            <a:avLst/>
          </a:prstGeom>
        </p:spPr>
        <p:txBody>
          <a:bodyPr anchor="ctr">
            <a:normAutofit/>
          </a:bodyPr>
          <a:lstStyle>
            <a:lvl1pPr marL="12700" indent="-12700">
              <a:defRPr sz="1800"/>
            </a:lvl1pPr>
          </a:lstStyle>
          <a:p>
            <a:r>
              <a:t>Click to add agenda item 1</a:t>
            </a:r>
          </a:p>
        </p:txBody>
      </p:sp>
      <p:sp>
        <p:nvSpPr>
          <p:cNvPr id="146" name="Agenda item 2"/>
          <p:cNvSpPr>
            <a:spLocks noGrp="1"/>
          </p:cNvSpPr>
          <p:nvPr>
            <p:ph type="body" sz="quarter" idx="22" hasCustomPrompt="1"/>
          </p:nvPr>
        </p:nvSpPr>
        <p:spPr>
          <a:xfrm>
            <a:off x="768095" y="2430224"/>
            <a:ext cx="566929" cy="567791"/>
          </a:xfrm>
          <a:prstGeom prst="rect">
            <a:avLst/>
          </a:prstGeom>
          <a:solidFill>
            <a:srgbClr val="CCCCCC"/>
          </a:solidFill>
          <a:ln w="9525">
            <a:solidFill>
              <a:srgbClr val="CCCCCC"/>
            </a:solidFill>
            <a:round/>
          </a:ln>
        </p:spPr>
        <p:txBody>
          <a:bodyPr anchor="ctr">
            <a:normAutofit/>
          </a:bodyPr>
          <a:lstStyle>
            <a:lvl1pPr algn="ctr">
              <a:spcBef>
                <a:spcPts val="0"/>
              </a:spcBef>
              <a:defRPr sz="2400"/>
            </a:lvl1pPr>
          </a:lstStyle>
          <a:p>
            <a:r>
              <a:t>X</a:t>
            </a:r>
          </a:p>
        </p:txBody>
      </p:sp>
      <p:sp>
        <p:nvSpPr>
          <p:cNvPr id="147" name="Agenda item 2 description"/>
          <p:cNvSpPr>
            <a:spLocks noGrp="1"/>
          </p:cNvSpPr>
          <p:nvPr>
            <p:ph type="body" sz="quarter" idx="23" hasCustomPrompt="1"/>
          </p:nvPr>
        </p:nvSpPr>
        <p:spPr>
          <a:xfrm>
            <a:off x="1531220" y="2430224"/>
            <a:ext cx="5324694" cy="566929"/>
          </a:xfrm>
          <a:prstGeom prst="rect">
            <a:avLst/>
          </a:prstGeom>
        </p:spPr>
        <p:txBody>
          <a:bodyPr anchor="ctr">
            <a:normAutofit/>
          </a:bodyPr>
          <a:lstStyle>
            <a:lvl1pPr marL="12700" indent="-12700">
              <a:defRPr sz="1800"/>
            </a:lvl1pPr>
          </a:lstStyle>
          <a:p>
            <a:r>
              <a:t>Click to add agenda item 2</a:t>
            </a:r>
          </a:p>
        </p:txBody>
      </p:sp>
      <p:sp>
        <p:nvSpPr>
          <p:cNvPr id="148" name="Agenda item 3"/>
          <p:cNvSpPr>
            <a:spLocks noGrp="1"/>
          </p:cNvSpPr>
          <p:nvPr>
            <p:ph type="body" sz="quarter" idx="24" hasCustomPrompt="1"/>
          </p:nvPr>
        </p:nvSpPr>
        <p:spPr>
          <a:xfrm>
            <a:off x="768095" y="3203928"/>
            <a:ext cx="566929" cy="567791"/>
          </a:xfrm>
          <a:prstGeom prst="rect">
            <a:avLst/>
          </a:prstGeom>
          <a:solidFill>
            <a:srgbClr val="CCCCCC"/>
          </a:solidFill>
          <a:ln w="9525">
            <a:solidFill>
              <a:srgbClr val="CCCCCC"/>
            </a:solidFill>
            <a:round/>
          </a:ln>
        </p:spPr>
        <p:txBody>
          <a:bodyPr anchor="ctr">
            <a:normAutofit/>
          </a:bodyPr>
          <a:lstStyle>
            <a:lvl1pPr algn="ctr">
              <a:spcBef>
                <a:spcPts val="0"/>
              </a:spcBef>
              <a:defRPr sz="2400"/>
            </a:lvl1pPr>
          </a:lstStyle>
          <a:p>
            <a:r>
              <a:t>X</a:t>
            </a:r>
          </a:p>
        </p:txBody>
      </p:sp>
      <p:sp>
        <p:nvSpPr>
          <p:cNvPr id="149" name="Agenda item 3 description"/>
          <p:cNvSpPr>
            <a:spLocks noGrp="1"/>
          </p:cNvSpPr>
          <p:nvPr>
            <p:ph type="body" sz="quarter" idx="25" hasCustomPrompt="1"/>
          </p:nvPr>
        </p:nvSpPr>
        <p:spPr>
          <a:xfrm>
            <a:off x="1531220" y="3203928"/>
            <a:ext cx="5324694" cy="566929"/>
          </a:xfrm>
          <a:prstGeom prst="rect">
            <a:avLst/>
          </a:prstGeom>
        </p:spPr>
        <p:txBody>
          <a:bodyPr anchor="ctr">
            <a:normAutofit/>
          </a:bodyPr>
          <a:lstStyle>
            <a:lvl1pPr marL="12700" indent="-12700">
              <a:defRPr sz="1800"/>
            </a:lvl1pPr>
          </a:lstStyle>
          <a:p>
            <a:r>
              <a:t>Click to add agenda item 3</a:t>
            </a:r>
          </a:p>
        </p:txBody>
      </p:sp>
      <p:sp>
        <p:nvSpPr>
          <p:cNvPr id="150" name="Agenda item 4"/>
          <p:cNvSpPr>
            <a:spLocks noGrp="1"/>
          </p:cNvSpPr>
          <p:nvPr>
            <p:ph type="body" sz="quarter" idx="26" hasCustomPrompt="1"/>
          </p:nvPr>
        </p:nvSpPr>
        <p:spPr>
          <a:xfrm>
            <a:off x="768095" y="3977630"/>
            <a:ext cx="566929" cy="567791"/>
          </a:xfrm>
          <a:prstGeom prst="rect">
            <a:avLst/>
          </a:prstGeom>
          <a:solidFill>
            <a:srgbClr val="CCCCCC"/>
          </a:solidFill>
          <a:ln w="9525">
            <a:solidFill>
              <a:srgbClr val="CCCCCC"/>
            </a:solidFill>
            <a:round/>
          </a:ln>
        </p:spPr>
        <p:txBody>
          <a:bodyPr anchor="ctr">
            <a:normAutofit/>
          </a:bodyPr>
          <a:lstStyle>
            <a:lvl1pPr algn="ctr">
              <a:spcBef>
                <a:spcPts val="0"/>
              </a:spcBef>
              <a:defRPr sz="2400"/>
            </a:lvl1pPr>
          </a:lstStyle>
          <a:p>
            <a:r>
              <a:t>X</a:t>
            </a:r>
          </a:p>
        </p:txBody>
      </p:sp>
      <p:sp>
        <p:nvSpPr>
          <p:cNvPr id="151" name="Agenda item 4 description"/>
          <p:cNvSpPr>
            <a:spLocks noGrp="1"/>
          </p:cNvSpPr>
          <p:nvPr>
            <p:ph type="body" sz="quarter" idx="27" hasCustomPrompt="1"/>
          </p:nvPr>
        </p:nvSpPr>
        <p:spPr>
          <a:xfrm>
            <a:off x="1531220" y="3977630"/>
            <a:ext cx="5324694" cy="566929"/>
          </a:xfrm>
          <a:prstGeom prst="rect">
            <a:avLst/>
          </a:prstGeom>
        </p:spPr>
        <p:txBody>
          <a:bodyPr anchor="ctr">
            <a:normAutofit/>
          </a:bodyPr>
          <a:lstStyle>
            <a:lvl1pPr marL="12700" indent="-12700">
              <a:defRPr sz="1800"/>
            </a:lvl1pPr>
          </a:lstStyle>
          <a:p>
            <a:r>
              <a:t>Click to add agenda item 4 </a:t>
            </a:r>
          </a:p>
        </p:txBody>
      </p:sp>
      <p:sp>
        <p:nvSpPr>
          <p:cNvPr id="152" name="Agenda item 5"/>
          <p:cNvSpPr>
            <a:spLocks noGrp="1"/>
          </p:cNvSpPr>
          <p:nvPr>
            <p:ph type="body" sz="quarter" idx="28" hasCustomPrompt="1"/>
          </p:nvPr>
        </p:nvSpPr>
        <p:spPr>
          <a:xfrm>
            <a:off x="768095" y="4751334"/>
            <a:ext cx="566929" cy="567791"/>
          </a:xfrm>
          <a:prstGeom prst="rect">
            <a:avLst/>
          </a:prstGeom>
          <a:solidFill>
            <a:srgbClr val="CCCCCC"/>
          </a:solidFill>
          <a:ln w="9525">
            <a:solidFill>
              <a:srgbClr val="CCCCCC"/>
            </a:solidFill>
            <a:round/>
          </a:ln>
        </p:spPr>
        <p:txBody>
          <a:bodyPr anchor="ctr">
            <a:normAutofit/>
          </a:bodyPr>
          <a:lstStyle>
            <a:lvl1pPr algn="ctr">
              <a:spcBef>
                <a:spcPts val="0"/>
              </a:spcBef>
              <a:defRPr sz="2400"/>
            </a:lvl1pPr>
          </a:lstStyle>
          <a:p>
            <a:r>
              <a:t>X</a:t>
            </a:r>
          </a:p>
        </p:txBody>
      </p:sp>
      <p:sp>
        <p:nvSpPr>
          <p:cNvPr id="153" name="Agenda item 5 description"/>
          <p:cNvSpPr>
            <a:spLocks noGrp="1"/>
          </p:cNvSpPr>
          <p:nvPr>
            <p:ph type="body" sz="quarter" idx="29" hasCustomPrompt="1"/>
          </p:nvPr>
        </p:nvSpPr>
        <p:spPr>
          <a:xfrm>
            <a:off x="1531220" y="4751334"/>
            <a:ext cx="5324694" cy="566929"/>
          </a:xfrm>
          <a:prstGeom prst="rect">
            <a:avLst/>
          </a:prstGeom>
        </p:spPr>
        <p:txBody>
          <a:bodyPr anchor="ctr">
            <a:normAutofit/>
          </a:bodyPr>
          <a:lstStyle>
            <a:lvl1pPr marL="12700" indent="-12700">
              <a:defRPr sz="1800"/>
            </a:lvl1pPr>
          </a:lstStyle>
          <a:p>
            <a:r>
              <a:t>Click to add agenda item 5</a:t>
            </a:r>
          </a:p>
        </p:txBody>
      </p:sp>
      <p:sp>
        <p:nvSpPr>
          <p:cNvPr id="154" name="Agenda item 6"/>
          <p:cNvSpPr>
            <a:spLocks noGrp="1"/>
          </p:cNvSpPr>
          <p:nvPr>
            <p:ph type="body" sz="quarter" idx="30" hasCustomPrompt="1"/>
          </p:nvPr>
        </p:nvSpPr>
        <p:spPr>
          <a:xfrm>
            <a:off x="768095" y="5525036"/>
            <a:ext cx="566929" cy="567791"/>
          </a:xfrm>
          <a:prstGeom prst="rect">
            <a:avLst/>
          </a:prstGeom>
          <a:solidFill>
            <a:srgbClr val="CCCCCC"/>
          </a:solidFill>
          <a:ln w="9525">
            <a:solidFill>
              <a:srgbClr val="CCCCCC"/>
            </a:solidFill>
            <a:round/>
          </a:ln>
        </p:spPr>
        <p:txBody>
          <a:bodyPr anchor="ctr">
            <a:normAutofit/>
          </a:bodyPr>
          <a:lstStyle>
            <a:lvl1pPr algn="ctr">
              <a:spcBef>
                <a:spcPts val="0"/>
              </a:spcBef>
              <a:defRPr sz="2400"/>
            </a:lvl1pPr>
          </a:lstStyle>
          <a:p>
            <a:r>
              <a:t>X</a:t>
            </a:r>
          </a:p>
        </p:txBody>
      </p:sp>
      <p:sp>
        <p:nvSpPr>
          <p:cNvPr id="155" name="Agenda item 6 description"/>
          <p:cNvSpPr>
            <a:spLocks noGrp="1"/>
          </p:cNvSpPr>
          <p:nvPr>
            <p:ph type="body" sz="quarter" idx="31" hasCustomPrompt="1"/>
          </p:nvPr>
        </p:nvSpPr>
        <p:spPr>
          <a:xfrm>
            <a:off x="1531220" y="5525036"/>
            <a:ext cx="5324694" cy="566929"/>
          </a:xfrm>
          <a:prstGeom prst="rect">
            <a:avLst/>
          </a:prstGeom>
        </p:spPr>
        <p:txBody>
          <a:bodyPr anchor="ctr">
            <a:normAutofit/>
          </a:bodyPr>
          <a:lstStyle>
            <a:lvl1pPr marL="12700" indent="-12700">
              <a:defRPr sz="1800"/>
            </a:lvl1pPr>
          </a:lstStyle>
          <a:p>
            <a:r>
              <a:t>Click to add agenda item 6</a:t>
            </a:r>
          </a:p>
        </p:txBody>
      </p:sp>
      <p:sp>
        <p:nvSpPr>
          <p:cNvPr id="156" name="Picture Placeholder 20"/>
          <p:cNvSpPr>
            <a:spLocks noGrp="1"/>
          </p:cNvSpPr>
          <p:nvPr>
            <p:ph type="pic" sz="half" idx="32"/>
          </p:nvPr>
        </p:nvSpPr>
        <p:spPr>
          <a:xfrm>
            <a:off x="7620000" y="765176"/>
            <a:ext cx="3805238" cy="5327651"/>
          </a:xfrm>
          <a:prstGeom prst="rect">
            <a:avLst/>
          </a:prstGeom>
        </p:spPr>
        <p:txBody>
          <a:bodyPr lIns="91439" tIns="45719" rIns="91439" bIns="45719"/>
          <a:lstStyle/>
          <a:p>
            <a:endParaRP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Read Only - End of slide layouts">
    <p:spTree>
      <p:nvGrpSpPr>
        <p:cNvPr id="1" name=""/>
        <p:cNvGrpSpPr/>
        <p:nvPr/>
      </p:nvGrpSpPr>
      <p:grpSpPr>
        <a:xfrm>
          <a:off x="0" y="0"/>
          <a:ext cx="0" cy="0"/>
          <a:chOff x="0" y="0"/>
          <a:chExt cx="0" cy="0"/>
        </a:xfrm>
      </p:grpSpPr>
      <p:sp>
        <p:nvSpPr>
          <p:cNvPr id="1316"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2024 CGI Inc.</a:t>
            </a:r>
          </a:p>
        </p:txBody>
      </p:sp>
      <p:sp>
        <p:nvSpPr>
          <p:cNvPr id="1317"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318"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20" name="TextBox 3"/>
          <p:cNvSpPr/>
          <p:nvPr/>
        </p:nvSpPr>
        <p:spPr>
          <a:xfrm>
            <a:off x="0" y="0"/>
            <a:ext cx="12192000" cy="6858000"/>
          </a:xfrm>
          <a:prstGeom prst="rect">
            <a:avLst/>
          </a:prstGeom>
          <a:solidFill>
            <a:srgbClr val="333333"/>
          </a:solidFill>
          <a:ln w="12700">
            <a:miter lim="400000"/>
          </a:ln>
        </p:spPr>
        <p:txBody>
          <a:bodyPr lIns="0" tIns="0" rIns="0" bIns="0"/>
          <a:lstStyle/>
          <a:p>
            <a:pPr algn="ctr">
              <a:defRPr sz="34400">
                <a:solidFill>
                  <a:srgbClr val="FFFFFF"/>
                </a:solidFill>
              </a:defRPr>
            </a:pPr>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1327" name="TextBox 95"/>
          <p:cNvSpPr txBox="1"/>
          <p:nvPr/>
        </p:nvSpPr>
        <p:spPr>
          <a:xfrm>
            <a:off x="766762" y="6281135"/>
            <a:ext cx="925142" cy="135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defRPr sz="1000"/>
            </a:lvl1pPr>
          </a:lstStyle>
          <a:p>
            <a:r>
              <a:t>© 2024 CGI Inc.</a:t>
            </a:r>
          </a:p>
        </p:txBody>
      </p:sp>
      <p:sp>
        <p:nvSpPr>
          <p:cNvPr id="1328" name="TextBox 7"/>
          <p:cNvSpPr txBox="1"/>
          <p:nvPr/>
        </p:nvSpPr>
        <p:spPr>
          <a:xfrm>
            <a:off x="8901113" y="6273301"/>
            <a:ext cx="1638874" cy="135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defRPr sz="1000"/>
            </a:lvl1pPr>
          </a:lstStyle>
          <a:p>
            <a:r>
              <a:t>Internal</a:t>
            </a:r>
          </a:p>
        </p:txBody>
      </p:sp>
      <p:sp>
        <p:nvSpPr>
          <p:cNvPr id="1329" name="TextBox 3"/>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330" name="Slide Number"/>
          <p:cNvSpPr txBox="1">
            <a:spLocks noGrp="1"/>
          </p:cNvSpPr>
          <p:nvPr>
            <p:ph type="sldNum" sz="quarter" idx="2"/>
          </p:nvPr>
        </p:nvSpPr>
        <p:spPr>
          <a:xfrm>
            <a:off x="11270731" y="6281135"/>
            <a:ext cx="153964" cy="135546"/>
          </a:xfrm>
          <a:prstGeom prst="rect">
            <a:avLst/>
          </a:prstGeom>
        </p:spPr>
        <p:txBody>
          <a:bodyPr anchor="ctr"/>
          <a:lstStyle>
            <a:lvl1pPr>
              <a:defRPr sz="1000">
                <a:solidFill>
                  <a:srgbClr val="000000"/>
                </a:solidFill>
              </a:defRPr>
            </a:lvl1pPr>
          </a:lstStyle>
          <a:p>
            <a:fld id="{86CB4B4D-7CA3-9044-876B-883B54F8677D}" type="slidenum">
              <a:t>‹#›</a:t>
            </a:fld>
            <a:endParaRPr/>
          </a:p>
        </p:txBody>
      </p:sp>
      <p:sp>
        <p:nvSpPr>
          <p:cNvPr id="1331" name="Agenda"/>
          <p:cNvSpPr txBox="1">
            <a:spLocks noGrp="1"/>
          </p:cNvSpPr>
          <p:nvPr>
            <p:ph type="title" hasCustomPrompt="1"/>
          </p:nvPr>
        </p:nvSpPr>
        <p:spPr>
          <a:xfrm>
            <a:off x="765736" y="683245"/>
            <a:ext cx="10676440" cy="531098"/>
          </a:xfrm>
          <a:prstGeom prst="rect">
            <a:avLst/>
          </a:prstGeom>
        </p:spPr>
        <p:txBody>
          <a:bodyPr>
            <a:normAutofit/>
          </a:bodyPr>
          <a:lstStyle/>
          <a:p>
            <a:r>
              <a:t>Agenda</a:t>
            </a:r>
          </a:p>
        </p:txBody>
      </p:sp>
      <p:sp>
        <p:nvSpPr>
          <p:cNvPr id="1332" name="Body Level One…"/>
          <p:cNvSpPr txBox="1">
            <a:spLocks noGrp="1"/>
          </p:cNvSpPr>
          <p:nvPr>
            <p:ph type="body" sz="quarter" idx="1" hasCustomPrompt="1"/>
          </p:nvPr>
        </p:nvSpPr>
        <p:spPr>
          <a:xfrm>
            <a:off x="3082132" y="3183283"/>
            <a:ext cx="1511301" cy="1501608"/>
          </a:xfrm>
          <a:prstGeom prst="rect">
            <a:avLst/>
          </a:prstGeom>
        </p:spPr>
        <p:txBody>
          <a:bodyPr>
            <a:normAutofit/>
          </a:bodyPr>
          <a:lstStyle>
            <a:lvl1pPr marL="12700" indent="-12700">
              <a:spcBef>
                <a:spcPts val="300"/>
              </a:spcBef>
              <a:defRPr sz="1600"/>
            </a:lvl1pPr>
            <a:lvl2pPr marL="620485" indent="-163285">
              <a:spcBef>
                <a:spcPts val="300"/>
              </a:spcBef>
              <a:buChar char="–"/>
              <a:defRPr sz="1600"/>
            </a:lvl2pPr>
            <a:lvl3pPr marL="1066800" indent="-152400">
              <a:spcBef>
                <a:spcPts val="300"/>
              </a:spcBef>
              <a:buChar char="•"/>
              <a:defRPr sz="1600"/>
            </a:lvl3pPr>
            <a:lvl4pPr marL="1554480" indent="-182880">
              <a:spcBef>
                <a:spcPts val="300"/>
              </a:spcBef>
              <a:buChar char="–"/>
              <a:defRPr sz="1600"/>
            </a:lvl4pPr>
            <a:lvl5pPr marL="2011679" indent="-182879">
              <a:spcBef>
                <a:spcPts val="300"/>
              </a:spcBef>
              <a:buChar char="»"/>
              <a:defRPr sz="1600"/>
            </a:lvl5pPr>
          </a:lstStyle>
          <a:p>
            <a:r>
              <a:t>Agenda item 2</a:t>
            </a:r>
          </a:p>
          <a:p>
            <a:pPr lvl="1"/>
            <a:endParaRPr/>
          </a:p>
          <a:p>
            <a:pPr lvl="2"/>
            <a:endParaRPr/>
          </a:p>
          <a:p>
            <a:pPr lvl="3"/>
            <a:endParaRPr/>
          </a:p>
          <a:p>
            <a:pPr lvl="4"/>
            <a:endParaRPr/>
          </a:p>
        </p:txBody>
      </p:sp>
      <p:sp>
        <p:nvSpPr>
          <p:cNvPr id="1333" name="Espace réservé du texte 6"/>
          <p:cNvSpPr>
            <a:spLocks noGrp="1"/>
          </p:cNvSpPr>
          <p:nvPr>
            <p:ph type="body" sz="quarter" idx="21" hasCustomPrompt="1"/>
          </p:nvPr>
        </p:nvSpPr>
        <p:spPr>
          <a:xfrm>
            <a:off x="5375275" y="3183283"/>
            <a:ext cx="1495427" cy="1501608"/>
          </a:xfrm>
          <a:prstGeom prst="rect">
            <a:avLst/>
          </a:prstGeom>
        </p:spPr>
        <p:txBody>
          <a:bodyPr>
            <a:normAutofit/>
          </a:bodyPr>
          <a:lstStyle>
            <a:lvl1pPr marL="12700" indent="-12700">
              <a:spcBef>
                <a:spcPts val="300"/>
              </a:spcBef>
              <a:defRPr sz="1600"/>
            </a:lvl1pPr>
          </a:lstStyle>
          <a:p>
            <a:r>
              <a:t>Agenda item 3</a:t>
            </a:r>
          </a:p>
        </p:txBody>
      </p:sp>
      <p:sp>
        <p:nvSpPr>
          <p:cNvPr id="1334" name="Espace réservé du texte 6"/>
          <p:cNvSpPr>
            <a:spLocks noGrp="1"/>
          </p:cNvSpPr>
          <p:nvPr>
            <p:ph type="body" sz="quarter" idx="22" hasCustomPrompt="1"/>
          </p:nvPr>
        </p:nvSpPr>
        <p:spPr>
          <a:xfrm>
            <a:off x="7643811" y="3183283"/>
            <a:ext cx="1504158" cy="1501608"/>
          </a:xfrm>
          <a:prstGeom prst="rect">
            <a:avLst/>
          </a:prstGeom>
        </p:spPr>
        <p:txBody>
          <a:bodyPr>
            <a:normAutofit/>
          </a:bodyPr>
          <a:lstStyle>
            <a:lvl1pPr marL="12700" indent="-12700" algn="ctr">
              <a:spcBef>
                <a:spcPts val="300"/>
              </a:spcBef>
              <a:defRPr sz="1600"/>
            </a:lvl1pPr>
          </a:lstStyle>
          <a:p>
            <a:r>
              <a:t>Agenda item 4</a:t>
            </a:r>
          </a:p>
        </p:txBody>
      </p:sp>
      <p:sp>
        <p:nvSpPr>
          <p:cNvPr id="1335" name="Espace réservé du texte 6"/>
          <p:cNvSpPr>
            <a:spLocks noGrp="1"/>
          </p:cNvSpPr>
          <p:nvPr>
            <p:ph type="body" sz="quarter" idx="23" hasCustomPrompt="1"/>
          </p:nvPr>
        </p:nvSpPr>
        <p:spPr>
          <a:xfrm>
            <a:off x="9912350" y="3183283"/>
            <a:ext cx="1512888" cy="1501608"/>
          </a:xfrm>
          <a:prstGeom prst="rect">
            <a:avLst/>
          </a:prstGeom>
        </p:spPr>
        <p:txBody>
          <a:bodyPr>
            <a:normAutofit/>
          </a:bodyPr>
          <a:lstStyle>
            <a:lvl1pPr marL="12700" indent="-12700">
              <a:spcBef>
                <a:spcPts val="300"/>
              </a:spcBef>
              <a:defRPr sz="1600"/>
            </a:lvl1pPr>
          </a:lstStyle>
          <a:p>
            <a:r>
              <a:t>Agenda item 5</a:t>
            </a:r>
          </a:p>
        </p:txBody>
      </p:sp>
      <p:sp>
        <p:nvSpPr>
          <p:cNvPr id="1336" name="Espace réservé du texte 6"/>
          <p:cNvSpPr>
            <a:spLocks noGrp="1"/>
          </p:cNvSpPr>
          <p:nvPr>
            <p:ph type="body" sz="quarter" idx="24" hasCustomPrompt="1"/>
          </p:nvPr>
        </p:nvSpPr>
        <p:spPr>
          <a:xfrm>
            <a:off x="804862" y="3183283"/>
            <a:ext cx="1511301" cy="1501608"/>
          </a:xfrm>
          <a:prstGeom prst="rect">
            <a:avLst/>
          </a:prstGeom>
        </p:spPr>
        <p:txBody>
          <a:bodyPr>
            <a:normAutofit/>
          </a:bodyPr>
          <a:lstStyle>
            <a:lvl1pPr marL="12700" indent="-12700">
              <a:spcBef>
                <a:spcPts val="300"/>
              </a:spcBef>
              <a:defRPr sz="1600"/>
            </a:lvl1pPr>
          </a:lstStyle>
          <a:p>
            <a:r>
              <a:t>Agenda item 1</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 top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F1887-46C2-764B-CD62-2CCAA108C5CC}"/>
              </a:ext>
            </a:extLst>
          </p:cNvPr>
          <p:cNvSpPr>
            <a:spLocks noGrp="1"/>
          </p:cNvSpPr>
          <p:nvPr>
            <p:ph type="title" hasCustomPrompt="1"/>
          </p:nvPr>
        </p:nvSpPr>
        <p:spPr/>
        <p:txBody>
          <a:bodyPr/>
          <a:lstStyle/>
          <a:p>
            <a:r>
              <a:rPr lang="en-US"/>
              <a:t>Content slide with top subtitle – click to add title</a:t>
            </a:r>
          </a:p>
        </p:txBody>
      </p:sp>
      <p:sp>
        <p:nvSpPr>
          <p:cNvPr id="15" name="Subtitle Placeholder 14">
            <a:extLst>
              <a:ext uri="{FF2B5EF4-FFF2-40B4-BE49-F238E27FC236}">
                <a16:creationId xmlns:a16="http://schemas.microsoft.com/office/drawing/2014/main" id="{1D337854-DE91-4D89-3C23-0C741A938573}"/>
              </a:ext>
            </a:extLst>
          </p:cNvPr>
          <p:cNvSpPr>
            <a:spLocks noGrp="1"/>
          </p:cNvSpPr>
          <p:nvPr>
            <p:ph type="body" sz="quarter" idx="19" hasCustomPrompt="1"/>
          </p:nvPr>
        </p:nvSpPr>
        <p:spPr>
          <a:xfrm>
            <a:off x="768096" y="493776"/>
            <a:ext cx="10661904" cy="192024"/>
          </a:xfrm>
          <a:prstGeom prst="rect">
            <a:avLst/>
          </a:prstGeom>
        </p:spPr>
        <p:txBody>
          <a:bodyPr lIns="0" tIns="0" rIns="0" bIns="0"/>
          <a:lstStyle>
            <a:lvl1pPr marL="0" indent="0">
              <a:buNone/>
              <a:defRPr sz="1200" cap="all" baseline="0"/>
            </a:lvl1pPr>
            <a:lvl2pPr marL="457200" indent="0">
              <a:buNone/>
              <a:defRPr/>
            </a:lvl2pPr>
          </a:lstStyle>
          <a:p>
            <a:pPr lvl="0"/>
            <a:r>
              <a:rPr lang="en-US" noProof="0"/>
              <a:t>CLICK TO ADD TOP SUBTITLE</a:t>
            </a:r>
          </a:p>
        </p:txBody>
      </p:sp>
      <p:sp>
        <p:nvSpPr>
          <p:cNvPr id="11" name="Content Placeholder 20">
            <a:extLst>
              <a:ext uri="{FF2B5EF4-FFF2-40B4-BE49-F238E27FC236}">
                <a16:creationId xmlns:a16="http://schemas.microsoft.com/office/drawing/2014/main" id="{33B0D3A4-3C87-C873-6889-FBD03968C92A}"/>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E4F101EB-7095-792F-88CB-65BC1D48000C}"/>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a:p>
        </p:txBody>
      </p:sp>
      <p:sp>
        <p:nvSpPr>
          <p:cNvPr id="8" name="Slide Number Placeholder 7">
            <a:extLst>
              <a:ext uri="{FF2B5EF4-FFF2-40B4-BE49-F238E27FC236}">
                <a16:creationId xmlns:a16="http://schemas.microsoft.com/office/drawing/2014/main" id="{AE3ADF45-7908-D034-459A-34D6592F8C9B}"/>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133674803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09ED-EA71-ED93-77D7-765043AC13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1201FA-2B1A-2E96-BDDA-E39A9E7131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8C16D0-5420-B885-1AB9-6BE3748C813E}"/>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5" name="Footer Placeholder 4">
            <a:extLst>
              <a:ext uri="{FF2B5EF4-FFF2-40B4-BE49-F238E27FC236}">
                <a16:creationId xmlns:a16="http://schemas.microsoft.com/office/drawing/2014/main" id="{0E588A08-40EA-90F3-524A-DC2CD23C4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1864D-22D3-A41A-202E-469DC9B39BB4}"/>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156763141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3CFD-4947-6462-DE35-D28B4D4CF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FC550-9A54-A698-3A10-AF8E0836CD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9BCE1-D3BD-328E-8848-1B59C33959CF}"/>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5" name="Footer Placeholder 4">
            <a:extLst>
              <a:ext uri="{FF2B5EF4-FFF2-40B4-BE49-F238E27FC236}">
                <a16:creationId xmlns:a16="http://schemas.microsoft.com/office/drawing/2014/main" id="{E5BADC6D-D195-7D6D-504C-571C342C9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DF150-7948-44EC-A20F-F914068E190A}"/>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2952020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EE732-5C74-53A6-A085-EB427407EA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1671DB-5757-634C-9F78-E59646C3F2F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7761CB-A00B-FC42-CC91-DB8390CA1387}"/>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5" name="Footer Placeholder 4">
            <a:extLst>
              <a:ext uri="{FF2B5EF4-FFF2-40B4-BE49-F238E27FC236}">
                <a16:creationId xmlns:a16="http://schemas.microsoft.com/office/drawing/2014/main" id="{75DA404E-EAEE-82EB-6440-8EB6020FD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9DAFC-200D-AF25-4C34-0F0B7609B426}"/>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22891015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7890-EADE-9A4B-08A2-BEA8866962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528DC-09A8-05A3-B619-CA96532975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DBD799-D3D9-E880-8071-4F2555C275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D5BC68-B8E2-44D6-1F68-18BE8FCCE964}"/>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6" name="Footer Placeholder 5">
            <a:extLst>
              <a:ext uri="{FF2B5EF4-FFF2-40B4-BE49-F238E27FC236}">
                <a16:creationId xmlns:a16="http://schemas.microsoft.com/office/drawing/2014/main" id="{55221391-97D8-2CCF-7C6D-9FC1DE12FA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706C2E-B691-FC50-61F5-3BC5A6B1E35F}"/>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41707358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58EF-C8F3-AD17-4359-1D66551FC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C94699-EADC-D620-1894-C69C446F4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96D92B-04CB-7C1A-8F87-FA6DCC5591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FB441-0116-5EF3-7AF7-F975B841C5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C3BAD-84ED-2ADB-BE5E-37BAC96C13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4A6B5E-E05A-3B1E-71BD-60526DF41B57}"/>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8" name="Footer Placeholder 7">
            <a:extLst>
              <a:ext uri="{FF2B5EF4-FFF2-40B4-BE49-F238E27FC236}">
                <a16:creationId xmlns:a16="http://schemas.microsoft.com/office/drawing/2014/main" id="{0E9B3AE1-E439-F9B4-F5FD-3CF672EEFE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993CBD-718F-B0FD-5681-B5A697AE5C94}"/>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1922250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0ABF-4E36-FAE7-2221-337F2CBD5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5B0A82-5EC8-A7C6-44EF-7EA91F1DC843}"/>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4" name="Footer Placeholder 3">
            <a:extLst>
              <a:ext uri="{FF2B5EF4-FFF2-40B4-BE49-F238E27FC236}">
                <a16:creationId xmlns:a16="http://schemas.microsoft.com/office/drawing/2014/main" id="{507C619C-8EF3-C9B9-E837-142FF08CA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F52815-3E17-8FE2-A14D-8892C5BF0550}"/>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4300083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DB25EF-813E-C63A-4308-B236B87AA2EA}"/>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3" name="Footer Placeholder 2">
            <a:extLst>
              <a:ext uri="{FF2B5EF4-FFF2-40B4-BE49-F238E27FC236}">
                <a16:creationId xmlns:a16="http://schemas.microsoft.com/office/drawing/2014/main" id="{25972A04-3BB0-15A5-0A15-B171BB91CA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D2D9BC-7B2B-C915-E1AB-F9A53EFE39DF}"/>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1771215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slide – Layout 5">
    <p:bg>
      <p:bgPr>
        <a:solidFill>
          <a:srgbClr val="FFFFFF"/>
        </a:solidFill>
        <a:effectLst/>
      </p:bgPr>
    </p:bg>
    <p:spTree>
      <p:nvGrpSpPr>
        <p:cNvPr id="1" name=""/>
        <p:cNvGrpSpPr/>
        <p:nvPr/>
      </p:nvGrpSpPr>
      <p:grpSpPr>
        <a:xfrm>
          <a:off x="0" y="0"/>
          <a:ext cx="0" cy="0"/>
          <a:chOff x="0" y="0"/>
          <a:chExt cx="0" cy="0"/>
        </a:xfrm>
      </p:grpSpPr>
      <p:sp>
        <p:nvSpPr>
          <p:cNvPr id="164" name="TextBox 4"/>
          <p:cNvSpPr txBox="1"/>
          <p:nvPr/>
        </p:nvSpPr>
        <p:spPr>
          <a:xfrm>
            <a:off x="768095" y="6364223"/>
            <a:ext cx="274320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 2025 CGI Inc.</a:t>
            </a:r>
          </a:p>
        </p:txBody>
      </p:sp>
      <p:sp>
        <p:nvSpPr>
          <p:cNvPr id="165" name="TextBox 7"/>
          <p:cNvSpPr txBox="1"/>
          <p:nvPr/>
        </p:nvSpPr>
        <p:spPr>
          <a:xfrm>
            <a:off x="5905500" y="6365240"/>
            <a:ext cx="41275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lvl1pPr>
          </a:lstStyle>
          <a:p>
            <a:r>
              <a:t>Internal</a:t>
            </a:r>
          </a:p>
        </p:txBody>
      </p:sp>
      <p:sp>
        <p:nvSpPr>
          <p:cNvPr id="166" name="TextBox 3"/>
          <p:cNvSpPr txBox="1"/>
          <p:nvPr/>
        </p:nvSpPr>
        <p:spPr>
          <a:xfrm>
            <a:off x="11164823" y="6364223"/>
            <a:ext cx="265177" cy="250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r">
              <a:defRPr sz="900"/>
            </a:pPr>
            <a:endParaRPr/>
          </a:p>
        </p:txBody>
      </p:sp>
      <p:sp>
        <p:nvSpPr>
          <p:cNvPr id="167" name="Agenda slide layout 5 - click to add title"/>
          <p:cNvSpPr txBox="1">
            <a:spLocks noGrp="1"/>
          </p:cNvSpPr>
          <p:nvPr>
            <p:ph type="title" hasCustomPrompt="1"/>
          </p:nvPr>
        </p:nvSpPr>
        <p:spPr>
          <a:xfrm>
            <a:off x="4583114" y="682514"/>
            <a:ext cx="6842125" cy="532766"/>
          </a:xfrm>
          <a:prstGeom prst="rect">
            <a:avLst/>
          </a:prstGeom>
        </p:spPr>
        <p:txBody>
          <a:bodyPr>
            <a:normAutofit/>
          </a:bodyPr>
          <a:lstStyle/>
          <a:p>
            <a:r>
              <a:t>Agenda slide layout 5 - click to add title</a:t>
            </a:r>
          </a:p>
        </p:txBody>
      </p:sp>
      <p:sp>
        <p:nvSpPr>
          <p:cNvPr id="168" name="Body Level One…"/>
          <p:cNvSpPr txBox="1">
            <a:spLocks noGrp="1"/>
          </p:cNvSpPr>
          <p:nvPr>
            <p:ph type="body" sz="half" idx="1" hasCustomPrompt="1"/>
          </p:nvPr>
        </p:nvSpPr>
        <p:spPr>
          <a:xfrm>
            <a:off x="4583114" y="1656521"/>
            <a:ext cx="6842125" cy="4436305"/>
          </a:xfrm>
          <a:prstGeom prst="rect">
            <a:avLst/>
          </a:prstGeom>
        </p:spPr>
        <p:txBody>
          <a:bodyPr>
            <a:normAutofit/>
          </a:bodyPr>
          <a:lstStyle>
            <a:lvl1pPr>
              <a:lnSpc>
                <a:spcPct val="150000"/>
              </a:lnSpc>
              <a:tabLst>
                <a:tab pos="1993900" algn="l"/>
              </a:tabLst>
            </a:lvl1pPr>
            <a:lvl2pPr marL="263525" indent="-263525">
              <a:lnSpc>
                <a:spcPct val="150000"/>
              </a:lnSpc>
              <a:buSzPct val="110000"/>
              <a:tabLst>
                <a:tab pos="1993900" algn="l"/>
              </a:tabLst>
            </a:lvl2pPr>
            <a:lvl3pPr marL="566913" indent="-303388">
              <a:lnSpc>
                <a:spcPct val="150000"/>
              </a:lnSpc>
              <a:tabLst>
                <a:tab pos="1993900" algn="l"/>
              </a:tabLst>
            </a:lvl3pPr>
            <a:lvl4pPr marL="879872" indent="-343297">
              <a:lnSpc>
                <a:spcPct val="150000"/>
              </a:lnSpc>
              <a:buSzPct val="110000"/>
              <a:tabLst>
                <a:tab pos="1993900" algn="l"/>
              </a:tabLst>
            </a:lvl4pPr>
            <a:lvl5pPr marL="1187677" indent="-376464">
              <a:lnSpc>
                <a:spcPct val="150000"/>
              </a:lnSpc>
              <a:buSzPct val="110000"/>
              <a:tabLst>
                <a:tab pos="1993900" algn="l"/>
              </a:tabLst>
            </a:lvl5pPr>
          </a:lstStyle>
          <a:p>
            <a:r>
              <a:t>00.00 – 00.00 	Agenda item 1</a:t>
            </a:r>
          </a:p>
          <a:p>
            <a:pPr lvl="1"/>
            <a:endParaRPr/>
          </a:p>
          <a:p>
            <a:pPr lvl="2"/>
            <a:endParaRPr/>
          </a:p>
          <a:p>
            <a:pPr lvl="3"/>
            <a:endParaRPr/>
          </a:p>
          <a:p>
            <a:pPr lvl="4"/>
            <a:endParaRPr/>
          </a:p>
        </p:txBody>
      </p:sp>
      <p:sp>
        <p:nvSpPr>
          <p:cNvPr id="169" name="Picture Placeholder 20"/>
          <p:cNvSpPr>
            <a:spLocks noGrp="1"/>
          </p:cNvSpPr>
          <p:nvPr>
            <p:ph type="pic" sz="quarter" idx="21"/>
          </p:nvPr>
        </p:nvSpPr>
        <p:spPr>
          <a:xfrm>
            <a:off x="791688" y="765176"/>
            <a:ext cx="3000850" cy="5327651"/>
          </a:xfrm>
          <a:prstGeom prst="rect">
            <a:avLst/>
          </a:prstGeom>
        </p:spPr>
        <p:txBody>
          <a:bodyPr lIns="91439" tIns="45719" rIns="91439" bIns="45719"/>
          <a:lstStyle/>
          <a:p>
            <a:endParaRPr/>
          </a:p>
        </p:txBody>
      </p:sp>
      <p:sp>
        <p:nvSpPr>
          <p:cNvPr id="170" name="Slide Number"/>
          <p:cNvSpPr txBox="1">
            <a:spLocks noGrp="1"/>
          </p:cNvSpPr>
          <p:nvPr>
            <p:ph type="sldNum" sz="quarter" idx="2"/>
          </p:nvPr>
        </p:nvSpPr>
        <p:spPr>
          <a:xfrm>
            <a:off x="11284857" y="6972808"/>
            <a:ext cx="139838" cy="1270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19C6-6D41-FEC0-217C-0610D3443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92128D-A1D9-7F47-B685-E8E1EDD31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A381F3-7793-D200-A4BB-B5D17186F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B2542C-169D-E25C-B914-3A3BBB3A26B7}"/>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6" name="Footer Placeholder 5">
            <a:extLst>
              <a:ext uri="{FF2B5EF4-FFF2-40B4-BE49-F238E27FC236}">
                <a16:creationId xmlns:a16="http://schemas.microsoft.com/office/drawing/2014/main" id="{995ED302-1F8C-C852-0F76-5775D0588D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2D049-A745-7C4A-5754-910BB427F221}"/>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24070534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C8A9-2531-1C82-C261-EA5580D4A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82DAB5-72F1-E8EB-8F6C-1131E50DE3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06CAB0-3A84-EB0C-6BFB-A5EE73176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5B511-A6F8-DCD3-8420-8F75A86AB8F2}"/>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6" name="Footer Placeholder 5">
            <a:extLst>
              <a:ext uri="{FF2B5EF4-FFF2-40B4-BE49-F238E27FC236}">
                <a16:creationId xmlns:a16="http://schemas.microsoft.com/office/drawing/2014/main" id="{4C16F488-C9DA-6472-1566-A9B4A545AA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B0171-FB93-93CA-B931-2BFA806987B8}"/>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3176290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AD3B-0475-ED91-3F90-5292891406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CC073A-7A48-E02C-1587-54843B4A7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DC730-14FD-6D35-F238-96DBC2B00085}"/>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5" name="Footer Placeholder 4">
            <a:extLst>
              <a:ext uri="{FF2B5EF4-FFF2-40B4-BE49-F238E27FC236}">
                <a16:creationId xmlns:a16="http://schemas.microsoft.com/office/drawing/2014/main" id="{E7F7067C-BC8C-9CEE-569B-74A1E6B507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A43E9-9A87-766B-8B97-826FC1F30D85}"/>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4992227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5EFE7E-30A2-57A2-5773-016223D2C8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56BADA-10B1-B23C-758B-6BAB0E1BD7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20FD4-9F0D-D4CB-CE03-6EACC4343D58}"/>
              </a:ext>
            </a:extLst>
          </p:cNvPr>
          <p:cNvSpPr>
            <a:spLocks noGrp="1"/>
          </p:cNvSpPr>
          <p:nvPr>
            <p:ph type="dt" sz="half" idx="10"/>
          </p:nvPr>
        </p:nvSpPr>
        <p:spPr/>
        <p:txBody>
          <a:bodyPr/>
          <a:lstStyle/>
          <a:p>
            <a:fld id="{E0903DA7-A377-4D2E-B5EB-002207ED4239}" type="datetimeFigureOut">
              <a:rPr lang="en-US" smtClean="0"/>
              <a:t>5/30/2025</a:t>
            </a:fld>
            <a:endParaRPr lang="en-US"/>
          </a:p>
        </p:txBody>
      </p:sp>
      <p:sp>
        <p:nvSpPr>
          <p:cNvPr id="5" name="Footer Placeholder 4">
            <a:extLst>
              <a:ext uri="{FF2B5EF4-FFF2-40B4-BE49-F238E27FC236}">
                <a16:creationId xmlns:a16="http://schemas.microsoft.com/office/drawing/2014/main" id="{2E41A380-6133-D4F6-20BA-85C267B0C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FAA65-01C2-3953-D989-0B7D83F1F54F}"/>
              </a:ext>
            </a:extLst>
          </p:cNvPr>
          <p:cNvSpPr>
            <a:spLocks noGrp="1"/>
          </p:cNvSpPr>
          <p:nvPr>
            <p:ph type="sldNum" sz="quarter" idx="12"/>
          </p:nvPr>
        </p:nvSpPr>
        <p:spPr/>
        <p:txBody>
          <a:bodyPr/>
          <a:lstStyle/>
          <a:p>
            <a:fld id="{97F0BA6F-912B-4A53-97D3-DCFA2D84F29D}" type="slidenum">
              <a:rPr lang="en-US" smtClean="0"/>
              <a:t>‹#›</a:t>
            </a:fld>
            <a:endParaRPr lang="en-US"/>
          </a:p>
        </p:txBody>
      </p:sp>
    </p:spTree>
    <p:extLst>
      <p:ext uri="{BB962C8B-B14F-4D97-AF65-F5344CB8AC3E}">
        <p14:creationId xmlns:p14="http://schemas.microsoft.com/office/powerpoint/2010/main" val="11721679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lide –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56B0056-E0F3-20B9-BB54-44E09DF01C80}"/>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a:defRPr sz="4800"/>
            </a:lvl1pPr>
          </a:lstStyle>
          <a:p>
            <a:r>
              <a:rPr lang="en-US" noProof="0"/>
              <a:t>Title slide </a:t>
            </a:r>
            <a:br>
              <a:rPr lang="en-US" noProof="0"/>
            </a:br>
            <a:r>
              <a:rPr lang="en-US" noProof="0"/>
              <a:t>Click to add title</a:t>
            </a:r>
          </a:p>
        </p:txBody>
      </p:sp>
      <p:sp>
        <p:nvSpPr>
          <p:cNvPr id="3" name="Text placeholder 7">
            <a:extLst>
              <a:ext uri="{FF2B5EF4-FFF2-40B4-BE49-F238E27FC236}">
                <a16:creationId xmlns:a16="http://schemas.microsoft.com/office/drawing/2014/main" id="{E02232A4-A218-ED0C-51BC-1FE1F5769381}"/>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sp>
        <p:nvSpPr>
          <p:cNvPr id="8" name="Picture Placeholder 2" descr="Image placeholder. Click icon to add image. Images are available to download from the Brand Source image library.">
            <a:extLst>
              <a:ext uri="{FF2B5EF4-FFF2-40B4-BE49-F238E27FC236}">
                <a16:creationId xmlns:a16="http://schemas.microsoft.com/office/drawing/2014/main" id="{BAC6136A-72EF-317C-AA1F-00D8CA1A6AEE}"/>
              </a:ext>
              <a:ext uri="{C183D7F6-B498-43B3-948B-1728B52AA6E4}">
                <adec:decorative xmlns:adec="http://schemas.microsoft.com/office/drawing/2017/decorative" val="0"/>
              </a:ext>
            </a:extLst>
          </p:cNvPr>
          <p:cNvSpPr>
            <a:spLocks noGrp="1"/>
          </p:cNvSpPr>
          <p:nvPr>
            <p:ph type="pic" sz="quarter" idx="16" hasCustomPrompt="1"/>
          </p:nvPr>
        </p:nvSpPr>
        <p:spPr>
          <a:xfrm>
            <a:off x="6097588" y="765175"/>
            <a:ext cx="5330952" cy="5330952"/>
          </a:xfrm>
          <a:prstGeom prst="rect">
            <a:avLst/>
          </a:prstGeom>
        </p:spPr>
        <p:txBody>
          <a:bodyPr rIns="0"/>
          <a:lstStyle>
            <a:lvl1pPr marL="0" indent="0">
              <a:buNone/>
              <a:defRPr sz="24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11" name="TextBox 10">
            <a:extLst>
              <a:ext uri="{FF2B5EF4-FFF2-40B4-BE49-F238E27FC236}">
                <a16:creationId xmlns:a16="http://schemas.microsoft.com/office/drawing/2014/main" id="{62EAF96E-3382-6845-A90C-34A0524FB2A1}"/>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77500" lnSpcReduction="20000"/>
          </a:bodyPr>
          <a:lstStyle/>
          <a:p>
            <a:pPr algn="l"/>
            <a:endParaRPr lang="en-US" noProof="0"/>
          </a:p>
        </p:txBody>
      </p:sp>
      <p:sp>
        <p:nvSpPr>
          <p:cNvPr id="2" name="Footer Placeholder 1">
            <a:extLst>
              <a:ext uri="{FF2B5EF4-FFF2-40B4-BE49-F238E27FC236}">
                <a16:creationId xmlns:a16="http://schemas.microsoft.com/office/drawing/2014/main" id="{89A096ED-76E6-2D8E-D62E-E554F7F1B868}"/>
              </a:ext>
              <a:ext uri="{C183D7F6-B498-43B3-948B-1728B52AA6E4}">
                <adec:decorative xmlns:adec="http://schemas.microsoft.com/office/drawing/2017/decorative" val="1"/>
              </a:ext>
            </a:extLst>
          </p:cNvPr>
          <p:cNvSpPr>
            <a:spLocks noGrp="1"/>
          </p:cNvSpPr>
          <p:nvPr>
            <p:ph type="ftr" sz="quarter" idx="17"/>
          </p:nvPr>
        </p:nvSpPr>
        <p:spPr>
          <a:xfrm>
            <a:off x="4038600" y="6933865"/>
            <a:ext cx="4114800" cy="137160"/>
          </a:xfrm>
        </p:spPr>
        <p:txBody>
          <a:bodyPr/>
          <a:lstStyle/>
          <a:p>
            <a:endParaRPr lang="en-US" noProof="0"/>
          </a:p>
        </p:txBody>
      </p:sp>
      <p:sp>
        <p:nvSpPr>
          <p:cNvPr id="10" name="Slide Number Placeholder 9">
            <a:extLst>
              <a:ext uri="{FF2B5EF4-FFF2-40B4-BE49-F238E27FC236}">
                <a16:creationId xmlns:a16="http://schemas.microsoft.com/office/drawing/2014/main" id="{73648276-7BC7-CB2C-4DFC-34AD563DA95A}"/>
              </a:ext>
              <a:ext uri="{C183D7F6-B498-43B3-948B-1728B52AA6E4}">
                <adec:decorative xmlns:adec="http://schemas.microsoft.com/office/drawing/2017/decorative" val="1"/>
              </a:ext>
            </a:extLst>
          </p:cNvPr>
          <p:cNvSpPr>
            <a:spLocks noGrp="1"/>
          </p:cNvSpPr>
          <p:nvPr>
            <p:ph type="sldNum" sz="quarter" idx="18"/>
          </p:nvPr>
        </p:nvSpPr>
        <p:spPr>
          <a:xfrm>
            <a:off x="11163034" y="6931152"/>
            <a:ext cx="261660" cy="137160"/>
          </a:xfrm>
        </p:spPr>
        <p:txBody>
          <a:bodyPr/>
          <a:lstStyle/>
          <a:p>
            <a:fld id="{525A3C56-E491-49B2-93F3-63532DF516BC}" type="slidenum">
              <a:rPr lang="en-US" noProof="0" smtClean="0"/>
              <a:pPr/>
              <a:t>‹#›</a:t>
            </a:fld>
            <a:endParaRPr lang="en-US" noProof="0"/>
          </a:p>
        </p:txBody>
      </p:sp>
      <p:pic>
        <p:nvPicPr>
          <p:cNvPr id="6" name="CGI logo">
            <a:extLst>
              <a:ext uri="{FF2B5EF4-FFF2-40B4-BE49-F238E27FC236}">
                <a16:creationId xmlns:a16="http://schemas.microsoft.com/office/drawing/2014/main" id="{94D2197B-4A52-EFE6-7BA4-BA841BDCC942}"/>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2670459177"/>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 top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F1887-46C2-764B-CD62-2CCAA108C5CC}"/>
              </a:ext>
            </a:extLst>
          </p:cNvPr>
          <p:cNvSpPr>
            <a:spLocks noGrp="1"/>
          </p:cNvSpPr>
          <p:nvPr>
            <p:ph type="title" hasCustomPrompt="1"/>
          </p:nvPr>
        </p:nvSpPr>
        <p:spPr/>
        <p:txBody>
          <a:bodyPr/>
          <a:lstStyle/>
          <a:p>
            <a:r>
              <a:rPr lang="en-US"/>
              <a:t>Content slide with top subtitle – click to add title</a:t>
            </a:r>
          </a:p>
        </p:txBody>
      </p:sp>
      <p:sp>
        <p:nvSpPr>
          <p:cNvPr id="15" name="Subtitle Placeholder 14">
            <a:extLst>
              <a:ext uri="{FF2B5EF4-FFF2-40B4-BE49-F238E27FC236}">
                <a16:creationId xmlns:a16="http://schemas.microsoft.com/office/drawing/2014/main" id="{1D337854-DE91-4D89-3C23-0C741A938573}"/>
              </a:ext>
            </a:extLst>
          </p:cNvPr>
          <p:cNvSpPr>
            <a:spLocks noGrp="1"/>
          </p:cNvSpPr>
          <p:nvPr>
            <p:ph type="body" sz="quarter" idx="19" hasCustomPrompt="1"/>
          </p:nvPr>
        </p:nvSpPr>
        <p:spPr>
          <a:xfrm>
            <a:off x="768096" y="493776"/>
            <a:ext cx="10661904" cy="192024"/>
          </a:xfrm>
          <a:prstGeom prst="rect">
            <a:avLst/>
          </a:prstGeom>
        </p:spPr>
        <p:txBody>
          <a:bodyPr lIns="0" tIns="0" rIns="0" bIns="0"/>
          <a:lstStyle>
            <a:lvl1pPr marL="0" indent="0">
              <a:buNone/>
              <a:defRPr sz="1200" cap="all" baseline="0"/>
            </a:lvl1pPr>
            <a:lvl2pPr marL="457200" indent="0">
              <a:buNone/>
              <a:defRPr/>
            </a:lvl2pPr>
          </a:lstStyle>
          <a:p>
            <a:pPr lvl="0"/>
            <a:r>
              <a:rPr lang="en-US" noProof="0"/>
              <a:t>CLICK TO ADD TOP SUBTITLE</a:t>
            </a:r>
          </a:p>
        </p:txBody>
      </p:sp>
      <p:sp>
        <p:nvSpPr>
          <p:cNvPr id="11" name="Content Placeholder 20">
            <a:extLst>
              <a:ext uri="{FF2B5EF4-FFF2-40B4-BE49-F238E27FC236}">
                <a16:creationId xmlns:a16="http://schemas.microsoft.com/office/drawing/2014/main" id="{33B0D3A4-3C87-C873-6889-FBD03968C92A}"/>
              </a:ext>
            </a:extLst>
          </p:cNvPr>
          <p:cNvSpPr>
            <a:spLocks noGrp="1"/>
          </p:cNvSpPr>
          <p:nvPr>
            <p:ph sz="quarter" idx="17" hasCustomPrompt="1"/>
          </p:nvPr>
        </p:nvSpPr>
        <p:spPr>
          <a:xfrm>
            <a:off x="766763" y="1527176"/>
            <a:ext cx="10658475" cy="456565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mn-lt"/>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noProof="0"/>
              <a:t>Click to add text or select an icon to insert associated content (i.e., table, chart, picture or video). Images and video are available to download from brand.cgi.com.</a:t>
            </a:r>
          </a:p>
          <a:p>
            <a:pPr lvl="0"/>
            <a:endParaRPr lang="en-US" noProof="0"/>
          </a:p>
        </p:txBody>
      </p:sp>
      <p:sp>
        <p:nvSpPr>
          <p:cNvPr id="2" name="Footer Placeholder 1">
            <a:extLst>
              <a:ext uri="{FF2B5EF4-FFF2-40B4-BE49-F238E27FC236}">
                <a16:creationId xmlns:a16="http://schemas.microsoft.com/office/drawing/2014/main" id="{E4F101EB-7095-792F-88CB-65BC1D48000C}"/>
              </a:ext>
              <a:ext uri="{C183D7F6-B498-43B3-948B-1728B52AA6E4}">
                <adec:decorative xmlns:adec="http://schemas.microsoft.com/office/drawing/2017/decorative" val="1"/>
              </a:ext>
            </a:extLst>
          </p:cNvPr>
          <p:cNvSpPr>
            <a:spLocks noGrp="1"/>
          </p:cNvSpPr>
          <p:nvPr>
            <p:ph type="ftr" sz="quarter" idx="23"/>
          </p:nvPr>
        </p:nvSpPr>
        <p:spPr/>
        <p:txBody>
          <a:bodyPr/>
          <a:lstStyle/>
          <a:p>
            <a:endParaRPr lang="en-US" noProof="0"/>
          </a:p>
        </p:txBody>
      </p:sp>
      <p:sp>
        <p:nvSpPr>
          <p:cNvPr id="8" name="Slide Number Placeholder 7">
            <a:extLst>
              <a:ext uri="{FF2B5EF4-FFF2-40B4-BE49-F238E27FC236}">
                <a16:creationId xmlns:a16="http://schemas.microsoft.com/office/drawing/2014/main" id="{AE3ADF45-7908-D034-459A-34D6592F8C9B}"/>
              </a:ext>
              <a:ext uri="{C183D7F6-B498-43B3-948B-1728B52AA6E4}">
                <adec:decorative xmlns:adec="http://schemas.microsoft.com/office/drawing/2017/decorative" val="1"/>
              </a:ext>
            </a:extLst>
          </p:cNvPr>
          <p:cNvSpPr>
            <a:spLocks noGrp="1"/>
          </p:cNvSpPr>
          <p:nvPr>
            <p:ph type="sldNum" sz="quarter" idx="2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2199905718"/>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Section header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67849" y="635964"/>
            <a:ext cx="6090151" cy="2226506"/>
          </a:xfrm>
        </p:spPr>
        <p:txBody>
          <a:bodyPr>
            <a:noAutofit/>
          </a:bodyPr>
          <a:lstStyle>
            <a:lvl1pPr>
              <a:defRPr sz="4800">
                <a:solidFill>
                  <a:schemeClr val="bg1"/>
                </a:solidFill>
              </a:defRPr>
            </a:lvl1pPr>
          </a:lstStyle>
          <a:p>
            <a:r>
              <a:rPr lang="en-US" noProof="0"/>
              <a:t>Section divider slide – click to add title </a:t>
            </a:r>
          </a:p>
        </p:txBody>
      </p:sp>
      <p:sp>
        <p:nvSpPr>
          <p:cNvPr id="13" name="Subtitle 2"/>
          <p:cNvSpPr>
            <a:spLocks noGrp="1"/>
          </p:cNvSpPr>
          <p:nvPr>
            <p:ph type="subTitle" idx="1" hasCustomPrompt="1"/>
          </p:nvPr>
        </p:nvSpPr>
        <p:spPr bwMode="white">
          <a:xfrm>
            <a:off x="775705" y="3119636"/>
            <a:ext cx="6082295"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add subtitle, if required</a:t>
            </a:r>
          </a:p>
        </p:txBody>
      </p:sp>
      <p:sp>
        <p:nvSpPr>
          <p:cNvPr id="2" name="Footer Placeholder 1">
            <a:extLst>
              <a:ext uri="{FF2B5EF4-FFF2-40B4-BE49-F238E27FC236}">
                <a16:creationId xmlns:a16="http://schemas.microsoft.com/office/drawing/2014/main" id="{D2588DA8-BB1F-017C-4B48-DD35E9D72041}"/>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6" name="Slide Number Placeholder 5">
            <a:extLst>
              <a:ext uri="{FF2B5EF4-FFF2-40B4-BE49-F238E27FC236}">
                <a16:creationId xmlns:a16="http://schemas.microsoft.com/office/drawing/2014/main" id="{059168B5-3C81-D649-A62C-3E51DDE9147E}"/>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861824046"/>
      </p:ext>
    </p:extLst>
  </p:cSld>
  <p:clrMapOvr>
    <a:masterClrMapping/>
  </p:clrMapOvr>
  <p:transition/>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Read Only">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39E471-216A-F16D-9EED-678F84B8F90D}"/>
              </a:ext>
              <a:ext uri="{C183D7F6-B498-43B3-948B-1728B52AA6E4}">
                <adec:decorative xmlns:adec="http://schemas.microsoft.com/office/drawing/2017/decorative" val="1"/>
              </a:ext>
            </a:extLst>
          </p:cNvPr>
          <p:cNvSpPr>
            <a:spLocks noGrp="1"/>
          </p:cNvSpPr>
          <p:nvPr>
            <p:ph type="ftr" sz="quarter" idx="13"/>
          </p:nvPr>
        </p:nvSpPr>
        <p:spPr/>
        <p:txBody>
          <a:bodyPr/>
          <a:lstStyle/>
          <a:p>
            <a:endParaRPr lang="en-US" noProof="0"/>
          </a:p>
        </p:txBody>
      </p:sp>
      <p:sp>
        <p:nvSpPr>
          <p:cNvPr id="8" name="Slide Number Placeholder 7">
            <a:extLst>
              <a:ext uri="{FF2B5EF4-FFF2-40B4-BE49-F238E27FC236}">
                <a16:creationId xmlns:a16="http://schemas.microsoft.com/office/drawing/2014/main" id="{F005B678-1769-99EA-ECF6-E729115A540D}"/>
              </a:ext>
              <a:ext uri="{C183D7F6-B498-43B3-948B-1728B52AA6E4}">
                <adec:decorative xmlns:adec="http://schemas.microsoft.com/office/drawing/2017/decorative" val="1"/>
              </a:ext>
            </a:extLst>
          </p:cNvPr>
          <p:cNvSpPr>
            <a:spLocks noGrp="1"/>
          </p:cNvSpPr>
          <p:nvPr>
            <p:ph type="sldNum" sz="quarter" idx="12"/>
          </p:nvPr>
        </p:nvSpPr>
        <p:spPr/>
        <p:txBody>
          <a:bodyPr/>
          <a:lstStyle/>
          <a:p>
            <a:fld id="{525A3C56-E491-49B2-93F3-63532DF516BC}" type="slidenum">
              <a:rPr lang="en-US" noProof="0" smtClean="0"/>
              <a:pPr/>
              <a:t>‹#›</a:t>
            </a:fld>
            <a:endParaRPr lang="en-US" noProof="0"/>
          </a:p>
        </p:txBody>
      </p:sp>
      <p:sp>
        <p:nvSpPr>
          <p:cNvPr id="4" name="TextBox 3">
            <a:extLst>
              <a:ext uri="{FF2B5EF4-FFF2-40B4-BE49-F238E27FC236}">
                <a16:creationId xmlns:a16="http://schemas.microsoft.com/office/drawing/2014/main" id="{BCED8B9F-977E-4292-9524-3F0A97972769}"/>
              </a:ext>
            </a:extLst>
          </p:cNvPr>
          <p:cNvSpPr txBox="1"/>
          <p:nvPr userDrawn="1"/>
        </p:nvSpPr>
        <p:spPr>
          <a:xfrm>
            <a:off x="0" y="0"/>
            <a:ext cx="12192000" cy="6858000"/>
          </a:xfrm>
          <a:prstGeom prst="rect">
            <a:avLst/>
          </a:prstGeom>
          <a:solidFill>
            <a:srgbClr val="333333"/>
          </a:solidFill>
        </p:spPr>
        <p:txBody>
          <a:bodyPr vert="horz" wrap="square" lIns="0" tIns="0" rIns="0" bIns="0" rtlCol="0" anchor="ctr" anchorCtr="0">
            <a:normAutofit/>
          </a:bodyPr>
          <a:lstStyle/>
          <a:p>
            <a:pPr algn="ctr">
              <a:lnSpc>
                <a:spcPct val="80000"/>
              </a:lnSpc>
            </a:pPr>
            <a:r>
              <a:rPr lang="en-US" sz="16600">
                <a:solidFill>
                  <a:schemeClr val="bg1"/>
                </a:solidFill>
              </a:rPr>
              <a:t>Title &amp; agenda layouts</a:t>
            </a:r>
          </a:p>
        </p:txBody>
      </p:sp>
    </p:spTree>
    <p:extLst>
      <p:ext uri="{BB962C8B-B14F-4D97-AF65-F5344CB8AC3E}">
        <p14:creationId xmlns:p14="http://schemas.microsoft.com/office/powerpoint/2010/main" val="2002575654"/>
      </p:ext>
    </p:extLst>
  </p:cSld>
  <p:clrMapOvr>
    <a:masterClrMapping/>
  </p:clrMapOvr>
  <p:transition/>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56B0056-E0F3-20B9-BB54-44E09DF01C80}"/>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a:defRPr sz="4800"/>
            </a:lvl1pPr>
          </a:lstStyle>
          <a:p>
            <a:r>
              <a:rPr lang="en-US" noProof="0"/>
              <a:t>Title slide </a:t>
            </a:r>
            <a:br>
              <a:rPr lang="en-US" noProof="0"/>
            </a:br>
            <a:r>
              <a:rPr lang="en-US" noProof="0"/>
              <a:t>Click to add title</a:t>
            </a:r>
          </a:p>
        </p:txBody>
      </p:sp>
      <p:sp>
        <p:nvSpPr>
          <p:cNvPr id="3" name="Text placeholder 7">
            <a:extLst>
              <a:ext uri="{FF2B5EF4-FFF2-40B4-BE49-F238E27FC236}">
                <a16:creationId xmlns:a16="http://schemas.microsoft.com/office/drawing/2014/main" id="{E02232A4-A218-ED0C-51BC-1FE1F5769381}"/>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sp>
        <p:nvSpPr>
          <p:cNvPr id="8" name="Picture Placeholder 2" descr="Image placeholder. Click icon to add image. Images are available to download from the Brand Source image library.">
            <a:extLst>
              <a:ext uri="{FF2B5EF4-FFF2-40B4-BE49-F238E27FC236}">
                <a16:creationId xmlns:a16="http://schemas.microsoft.com/office/drawing/2014/main" id="{BAC6136A-72EF-317C-AA1F-00D8CA1A6AEE}"/>
              </a:ext>
              <a:ext uri="{C183D7F6-B498-43B3-948B-1728B52AA6E4}">
                <adec:decorative xmlns:adec="http://schemas.microsoft.com/office/drawing/2017/decorative" val="0"/>
              </a:ext>
            </a:extLst>
          </p:cNvPr>
          <p:cNvSpPr>
            <a:spLocks noGrp="1"/>
          </p:cNvSpPr>
          <p:nvPr>
            <p:ph type="pic" sz="quarter" idx="16" hasCustomPrompt="1"/>
          </p:nvPr>
        </p:nvSpPr>
        <p:spPr>
          <a:xfrm>
            <a:off x="6097588" y="765175"/>
            <a:ext cx="5330952" cy="5330952"/>
          </a:xfrm>
          <a:prstGeom prst="rect">
            <a:avLst/>
          </a:prstGeom>
        </p:spPr>
        <p:txBody>
          <a:bodyPr rIns="0"/>
          <a:lstStyle>
            <a:lvl1pPr marL="0" indent="0">
              <a:buNone/>
              <a:defRPr sz="2400">
                <a:sym typeface="Wingdings" panose="05000000000000000000" pitchFamily="2" charset="2"/>
              </a:defRPr>
            </a:lvl1pPr>
          </a:lstStyle>
          <a:p>
            <a:r>
              <a:rPr lang="en-US" noProof="0"/>
              <a:t>Click icon to add image. Images are available to download from the Brand Source image library  brand.cgi.com</a:t>
            </a:r>
          </a:p>
        </p:txBody>
      </p:sp>
      <p:sp>
        <p:nvSpPr>
          <p:cNvPr id="11" name="TextBox 10">
            <a:extLst>
              <a:ext uri="{FF2B5EF4-FFF2-40B4-BE49-F238E27FC236}">
                <a16:creationId xmlns:a16="http://schemas.microsoft.com/office/drawing/2014/main" id="{62EAF96E-3382-6845-A90C-34A0524FB2A1}"/>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2" name="Footer Placeholder 1">
            <a:extLst>
              <a:ext uri="{FF2B5EF4-FFF2-40B4-BE49-F238E27FC236}">
                <a16:creationId xmlns:a16="http://schemas.microsoft.com/office/drawing/2014/main" id="{89A096ED-76E6-2D8E-D62E-E554F7F1B868}"/>
              </a:ext>
              <a:ext uri="{C183D7F6-B498-43B3-948B-1728B52AA6E4}">
                <adec:decorative xmlns:adec="http://schemas.microsoft.com/office/drawing/2017/decorative" val="1"/>
              </a:ext>
            </a:extLst>
          </p:cNvPr>
          <p:cNvSpPr>
            <a:spLocks noGrp="1"/>
          </p:cNvSpPr>
          <p:nvPr>
            <p:ph type="ftr" sz="quarter" idx="17"/>
          </p:nvPr>
        </p:nvSpPr>
        <p:spPr>
          <a:xfrm>
            <a:off x="4038600" y="6933865"/>
            <a:ext cx="4114800" cy="137160"/>
          </a:xfrm>
        </p:spPr>
        <p:txBody>
          <a:bodyPr/>
          <a:lstStyle/>
          <a:p>
            <a:endParaRPr lang="en-US" noProof="0"/>
          </a:p>
        </p:txBody>
      </p:sp>
      <p:sp>
        <p:nvSpPr>
          <p:cNvPr id="10" name="Slide Number Placeholder 9">
            <a:extLst>
              <a:ext uri="{FF2B5EF4-FFF2-40B4-BE49-F238E27FC236}">
                <a16:creationId xmlns:a16="http://schemas.microsoft.com/office/drawing/2014/main" id="{73648276-7BC7-CB2C-4DFC-34AD563DA95A}"/>
              </a:ext>
              <a:ext uri="{C183D7F6-B498-43B3-948B-1728B52AA6E4}">
                <adec:decorative xmlns:adec="http://schemas.microsoft.com/office/drawing/2017/decorative" val="1"/>
              </a:ext>
            </a:extLst>
          </p:cNvPr>
          <p:cNvSpPr>
            <a:spLocks noGrp="1"/>
          </p:cNvSpPr>
          <p:nvPr>
            <p:ph type="sldNum" sz="quarter" idx="18"/>
          </p:nvPr>
        </p:nvSpPr>
        <p:spPr>
          <a:xfrm>
            <a:off x="11163034" y="6931152"/>
            <a:ext cx="261660" cy="137160"/>
          </a:xfrm>
        </p:spPr>
        <p:txBody>
          <a:bodyPr/>
          <a:lstStyle/>
          <a:p>
            <a:fld id="{525A3C56-E491-49B2-93F3-63532DF516BC}" type="slidenum">
              <a:rPr lang="en-US" noProof="0" smtClean="0"/>
              <a:pPr/>
              <a:t>‹#›</a:t>
            </a:fld>
            <a:endParaRPr lang="en-US" noProof="0"/>
          </a:p>
        </p:txBody>
      </p:sp>
      <p:pic>
        <p:nvPicPr>
          <p:cNvPr id="6" name="CGI logo">
            <a:extLst>
              <a:ext uri="{FF2B5EF4-FFF2-40B4-BE49-F238E27FC236}">
                <a16:creationId xmlns:a16="http://schemas.microsoft.com/office/drawing/2014/main" id="{94D2197B-4A52-EFE6-7BA4-BA841BDCC942}"/>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3036344869"/>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  Layout 2A">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54315F65-1719-ACD6-111B-F2CA124F4203}"/>
              </a:ext>
            </a:extLst>
          </p:cNvPr>
          <p:cNvSpPr>
            <a:spLocks noGrp="1"/>
          </p:cNvSpPr>
          <p:nvPr>
            <p:ph type="title" hasCustomPrompt="1"/>
          </p:nvPr>
        </p:nvSpPr>
        <p:spPr>
          <a:xfrm>
            <a:off x="768096" y="615621"/>
            <a:ext cx="4672584" cy="2907792"/>
          </a:xfrm>
          <a:prstGeom prst="rect">
            <a:avLst/>
          </a:prstGeom>
        </p:spPr>
        <p:txBody>
          <a:bodyPr vert="horz" lIns="0" tIns="0" rIns="0" bIns="0" rtlCol="0" anchor="t" anchorCtr="0">
            <a:noAutofit/>
          </a:bodyPr>
          <a:lstStyle>
            <a:lvl1pPr>
              <a:defRPr sz="4800"/>
            </a:lvl1pPr>
          </a:lstStyle>
          <a:p>
            <a:r>
              <a:rPr lang="en-US" noProof="0"/>
              <a:t>Title slide </a:t>
            </a:r>
            <a:br>
              <a:rPr lang="en-US" noProof="0"/>
            </a:br>
            <a:r>
              <a:rPr lang="en-US" noProof="0"/>
              <a:t>Click to add title</a:t>
            </a:r>
          </a:p>
        </p:txBody>
      </p:sp>
      <p:sp>
        <p:nvSpPr>
          <p:cNvPr id="6" name="Text placeholder 7">
            <a:extLst>
              <a:ext uri="{FF2B5EF4-FFF2-40B4-BE49-F238E27FC236}">
                <a16:creationId xmlns:a16="http://schemas.microsoft.com/office/drawing/2014/main" id="{ABD2E3F6-5AE2-3374-5C48-FC66ADE6D64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ts val="500"/>
              </a:spcBef>
              <a:spcAft>
                <a:spcPts val="0"/>
              </a:spcAft>
              <a:buClrTx/>
              <a:buSzTx/>
              <a:buFont typeface="Arial" pitchFamily="34" charset="0"/>
              <a:buNone/>
              <a:tabLst/>
              <a:defRPr sz="2200" b="0"/>
            </a:lvl1pPr>
          </a:lstStyle>
          <a:p>
            <a:pPr lvl="0"/>
            <a:r>
              <a:rPr lang="en-US" noProof="0"/>
              <a:t>Name, role</a:t>
            </a:r>
            <a:br>
              <a:rPr lang="en-US" noProof="0"/>
            </a:br>
            <a:r>
              <a:rPr lang="en-US" noProof="0"/>
              <a:t>Date</a:t>
            </a:r>
          </a:p>
        </p:txBody>
      </p:sp>
      <p:sp>
        <p:nvSpPr>
          <p:cNvPr id="8" name="Freeform 13" descr="CGI cornerstone.">
            <a:extLst>
              <a:ext uri="{FF2B5EF4-FFF2-40B4-BE49-F238E27FC236}">
                <a16:creationId xmlns:a16="http://schemas.microsoft.com/office/drawing/2014/main" id="{F242493D-0BCE-2765-D478-3FD489DFE151}"/>
              </a:ext>
              <a:ext uri="{C183D7F6-B498-43B3-948B-1728B52AA6E4}">
                <adec:decorative xmlns:adec="http://schemas.microsoft.com/office/drawing/2017/decorative" val="0"/>
              </a:ext>
            </a:extLst>
          </p:cNvPr>
          <p:cNvSpPr/>
          <p:nvPr userDrawn="1"/>
        </p:nvSpPr>
        <p:spPr bwMode="gray">
          <a:xfrm rot="16200000">
            <a:off x="6096000" y="773450"/>
            <a:ext cx="5329240" cy="5329238"/>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US" sz="1600" b="1" noProof="0">
              <a:solidFill>
                <a:schemeClr val="bg1"/>
              </a:solidFill>
              <a:cs typeface="Arial" pitchFamily="34" charset="0"/>
            </a:endParaRPr>
          </a:p>
        </p:txBody>
      </p:sp>
      <p:sp>
        <p:nvSpPr>
          <p:cNvPr id="9" name="TextBox 8">
            <a:extLst>
              <a:ext uri="{FF2B5EF4-FFF2-40B4-BE49-F238E27FC236}">
                <a16:creationId xmlns:a16="http://schemas.microsoft.com/office/drawing/2014/main" id="{E7FE07A7-F200-8157-E9E4-FF5FF57C6F27}"/>
              </a:ext>
              <a:ext uri="{C183D7F6-B498-43B3-948B-1728B52AA6E4}">
                <adec:decorative xmlns:adec="http://schemas.microsoft.com/office/drawing/2017/decorative" val="1"/>
              </a:ext>
            </a:extLst>
          </p:cNvPr>
          <p:cNvSpPr txBox="1"/>
          <p:nvPr userDrawn="1"/>
        </p:nvSpPr>
        <p:spPr>
          <a:xfrm>
            <a:off x="11163033" y="6345144"/>
            <a:ext cx="365760" cy="182880"/>
          </a:xfrm>
          <a:prstGeom prst="rect">
            <a:avLst/>
          </a:prstGeom>
          <a:solidFill>
            <a:schemeClr val="bg1"/>
          </a:solidFill>
        </p:spPr>
        <p:txBody>
          <a:bodyPr vert="horz" wrap="square" lIns="0" tIns="0" rIns="0" bIns="0" rtlCol="0" anchor="t" anchorCtr="0">
            <a:normAutofit fontScale="85000" lnSpcReduction="20000"/>
          </a:bodyPr>
          <a:lstStyle/>
          <a:p>
            <a:pPr algn="l"/>
            <a:endParaRPr lang="en-US" noProof="0"/>
          </a:p>
        </p:txBody>
      </p:sp>
      <p:sp>
        <p:nvSpPr>
          <p:cNvPr id="2" name="Footer Placeholder 1">
            <a:extLst>
              <a:ext uri="{FF2B5EF4-FFF2-40B4-BE49-F238E27FC236}">
                <a16:creationId xmlns:a16="http://schemas.microsoft.com/office/drawing/2014/main" id="{E0E6CF6F-0D78-40E4-BC21-3608EDC28AE6}"/>
              </a:ext>
              <a:ext uri="{C183D7F6-B498-43B3-948B-1728B52AA6E4}">
                <adec:decorative xmlns:adec="http://schemas.microsoft.com/office/drawing/2017/decorative" val="1"/>
              </a:ext>
            </a:extLst>
          </p:cNvPr>
          <p:cNvSpPr>
            <a:spLocks noGrp="1"/>
          </p:cNvSpPr>
          <p:nvPr>
            <p:ph type="ftr" sz="quarter" idx="15"/>
          </p:nvPr>
        </p:nvSpPr>
        <p:spPr>
          <a:xfrm>
            <a:off x="4038600" y="6931152"/>
            <a:ext cx="4114800" cy="137160"/>
          </a:xfrm>
        </p:spPr>
        <p:txBody>
          <a:bodyPr/>
          <a:lstStyle/>
          <a:p>
            <a:endParaRPr lang="en-US" noProof="0"/>
          </a:p>
        </p:txBody>
      </p:sp>
      <p:sp>
        <p:nvSpPr>
          <p:cNvPr id="4" name="Slide Number Placeholder 3">
            <a:extLst>
              <a:ext uri="{FF2B5EF4-FFF2-40B4-BE49-F238E27FC236}">
                <a16:creationId xmlns:a16="http://schemas.microsoft.com/office/drawing/2014/main" id="{B965A85F-A5E6-200F-9730-5A28F1653232}"/>
              </a:ext>
              <a:ext uri="{C183D7F6-B498-43B3-948B-1728B52AA6E4}">
                <adec:decorative xmlns:adec="http://schemas.microsoft.com/office/drawing/2017/decorative" val="1"/>
              </a:ext>
            </a:extLst>
          </p:cNvPr>
          <p:cNvSpPr>
            <a:spLocks noGrp="1"/>
          </p:cNvSpPr>
          <p:nvPr>
            <p:ph type="sldNum" sz="quarter" idx="16"/>
          </p:nvPr>
        </p:nvSpPr>
        <p:spPr>
          <a:xfrm>
            <a:off x="11163034" y="6931152"/>
            <a:ext cx="261660" cy="137160"/>
          </a:xfrm>
        </p:spPr>
        <p:txBody>
          <a:bodyPr/>
          <a:lstStyle/>
          <a:p>
            <a:fld id="{525A3C56-E491-49B2-93F3-63532DF516BC}" type="slidenum">
              <a:rPr lang="en-US" noProof="0" smtClean="0"/>
              <a:pPr/>
              <a:t>‹#›</a:t>
            </a:fld>
            <a:endParaRPr lang="en-US" noProof="0"/>
          </a:p>
        </p:txBody>
      </p:sp>
      <p:pic>
        <p:nvPicPr>
          <p:cNvPr id="3" name="CGI logo">
            <a:extLst>
              <a:ext uri="{FF2B5EF4-FFF2-40B4-BE49-F238E27FC236}">
                <a16:creationId xmlns:a16="http://schemas.microsoft.com/office/drawing/2014/main" id="{97BF1FC2-69EA-5E07-650F-977E7018A63B}"/>
              </a:ext>
            </a:extLst>
          </p:cNvPr>
          <p:cNvPicPr>
            <a:picLocks/>
          </p:cNvPicPr>
          <p:nvPr userDrawn="1"/>
        </p:nvPicPr>
        <p:blipFill rotWithShape="1">
          <a:blip r:embed="rId2" cstate="print">
            <a:extLst>
              <a:ext uri="{28A0092B-C50C-407E-A947-70E740481C1C}">
                <a14:useLocalDpi xmlns:a14="http://schemas.microsoft.com/office/drawing/2010/main" val="0"/>
              </a:ext>
            </a:extLst>
          </a:blip>
          <a:srcRect b="-458"/>
          <a:stretch/>
        </p:blipFill>
        <p:spPr>
          <a:xfrm>
            <a:off x="767134" y="5372173"/>
            <a:ext cx="1548656" cy="723953"/>
          </a:xfrm>
          <a:prstGeom prst="rect">
            <a:avLst/>
          </a:prstGeom>
          <a:ln>
            <a:noFill/>
          </a:ln>
        </p:spPr>
      </p:pic>
    </p:spTree>
    <p:extLst>
      <p:ext uri="{BB962C8B-B14F-4D97-AF65-F5344CB8AC3E}">
        <p14:creationId xmlns:p14="http://schemas.microsoft.com/office/powerpoint/2010/main" val="2988524140"/>
      </p:ext>
    </p:extLst>
  </p:cSld>
  <p:clrMapOvr>
    <a:masterClrMapping/>
  </p:clrMapOvr>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2.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2.xml"/><Relationship Id="rId21" Type="http://schemas.openxmlformats.org/officeDocument/2006/relationships/slideLayout" Target="../slideLayouts/slideLayout117.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63" Type="http://schemas.openxmlformats.org/officeDocument/2006/relationships/slideLayout" Target="../slideLayouts/slideLayout159.xml"/><Relationship Id="rId68" Type="http://schemas.openxmlformats.org/officeDocument/2006/relationships/slideLayout" Target="../slideLayouts/slideLayout164.xml"/><Relationship Id="rId84" Type="http://schemas.openxmlformats.org/officeDocument/2006/relationships/slideLayout" Target="../slideLayouts/slideLayout180.xml"/><Relationship Id="rId16" Type="http://schemas.openxmlformats.org/officeDocument/2006/relationships/slideLayout" Target="../slideLayouts/slideLayout112.xml"/><Relationship Id="rId11" Type="http://schemas.openxmlformats.org/officeDocument/2006/relationships/slideLayout" Target="../slideLayouts/slideLayout107.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53" Type="http://schemas.openxmlformats.org/officeDocument/2006/relationships/slideLayout" Target="../slideLayouts/slideLayout149.xml"/><Relationship Id="rId58" Type="http://schemas.openxmlformats.org/officeDocument/2006/relationships/slideLayout" Target="../slideLayouts/slideLayout154.xml"/><Relationship Id="rId74" Type="http://schemas.openxmlformats.org/officeDocument/2006/relationships/slideLayout" Target="../slideLayouts/slideLayout170.xml"/><Relationship Id="rId79" Type="http://schemas.openxmlformats.org/officeDocument/2006/relationships/slideLayout" Target="../slideLayouts/slideLayout175.xml"/><Relationship Id="rId5" Type="http://schemas.openxmlformats.org/officeDocument/2006/relationships/slideLayout" Target="../slideLayouts/slideLayout101.xml"/><Relationship Id="rId19" Type="http://schemas.openxmlformats.org/officeDocument/2006/relationships/slideLayout" Target="../slideLayouts/slideLayout11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slideLayout" Target="../slideLayouts/slideLayout152.xml"/><Relationship Id="rId64" Type="http://schemas.openxmlformats.org/officeDocument/2006/relationships/slideLayout" Target="../slideLayouts/slideLayout160.xml"/><Relationship Id="rId69" Type="http://schemas.openxmlformats.org/officeDocument/2006/relationships/slideLayout" Target="../slideLayouts/slideLayout165.xml"/><Relationship Id="rId77" Type="http://schemas.openxmlformats.org/officeDocument/2006/relationships/slideLayout" Target="../slideLayouts/slideLayout173.xml"/><Relationship Id="rId8" Type="http://schemas.openxmlformats.org/officeDocument/2006/relationships/slideLayout" Target="../slideLayouts/slideLayout104.xml"/><Relationship Id="rId51" Type="http://schemas.openxmlformats.org/officeDocument/2006/relationships/slideLayout" Target="../slideLayouts/slideLayout147.xml"/><Relationship Id="rId72" Type="http://schemas.openxmlformats.org/officeDocument/2006/relationships/slideLayout" Target="../slideLayouts/slideLayout168.xml"/><Relationship Id="rId80" Type="http://schemas.openxmlformats.org/officeDocument/2006/relationships/slideLayout" Target="../slideLayouts/slideLayout176.xml"/><Relationship Id="rId85" Type="http://schemas.openxmlformats.org/officeDocument/2006/relationships/theme" Target="../theme/theme3.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59" Type="http://schemas.openxmlformats.org/officeDocument/2006/relationships/slideLayout" Target="../slideLayouts/slideLayout155.xml"/><Relationship Id="rId67" Type="http://schemas.openxmlformats.org/officeDocument/2006/relationships/slideLayout" Target="../slideLayouts/slideLayout163.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62" Type="http://schemas.openxmlformats.org/officeDocument/2006/relationships/slideLayout" Target="../slideLayouts/slideLayout158.xml"/><Relationship Id="rId70" Type="http://schemas.openxmlformats.org/officeDocument/2006/relationships/slideLayout" Target="../slideLayouts/slideLayout166.xml"/><Relationship Id="rId75" Type="http://schemas.openxmlformats.org/officeDocument/2006/relationships/slideLayout" Target="../slideLayouts/slideLayout171.xml"/><Relationship Id="rId83" Type="http://schemas.openxmlformats.org/officeDocument/2006/relationships/slideLayout" Target="../slideLayouts/slideLayout179.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57" Type="http://schemas.openxmlformats.org/officeDocument/2006/relationships/slideLayout" Target="../slideLayouts/slideLayout153.xml"/><Relationship Id="rId10" Type="http://schemas.openxmlformats.org/officeDocument/2006/relationships/slideLayout" Target="../slideLayouts/slideLayout106.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60" Type="http://schemas.openxmlformats.org/officeDocument/2006/relationships/slideLayout" Target="../slideLayouts/slideLayout156.xml"/><Relationship Id="rId65" Type="http://schemas.openxmlformats.org/officeDocument/2006/relationships/slideLayout" Target="../slideLayouts/slideLayout161.xml"/><Relationship Id="rId73" Type="http://schemas.openxmlformats.org/officeDocument/2006/relationships/slideLayout" Target="../slideLayouts/slideLayout169.xml"/><Relationship Id="rId78" Type="http://schemas.openxmlformats.org/officeDocument/2006/relationships/slideLayout" Target="../slideLayouts/slideLayout174.xml"/><Relationship Id="rId81" Type="http://schemas.openxmlformats.org/officeDocument/2006/relationships/slideLayout" Target="../slideLayouts/slideLayout17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9" Type="http://schemas.openxmlformats.org/officeDocument/2006/relationships/slideLayout" Target="../slideLayouts/slideLayout135.xml"/><Relationship Id="rId34" Type="http://schemas.openxmlformats.org/officeDocument/2006/relationships/slideLayout" Target="../slideLayouts/slideLayout130.xml"/><Relationship Id="rId50" Type="http://schemas.openxmlformats.org/officeDocument/2006/relationships/slideLayout" Target="../slideLayouts/slideLayout146.xml"/><Relationship Id="rId55" Type="http://schemas.openxmlformats.org/officeDocument/2006/relationships/slideLayout" Target="../slideLayouts/slideLayout151.xml"/><Relationship Id="rId76" Type="http://schemas.openxmlformats.org/officeDocument/2006/relationships/slideLayout" Target="../slideLayouts/slideLayout172.xml"/><Relationship Id="rId7" Type="http://schemas.openxmlformats.org/officeDocument/2006/relationships/slideLayout" Target="../slideLayouts/slideLayout103.xml"/><Relationship Id="rId71" Type="http://schemas.openxmlformats.org/officeDocument/2006/relationships/slideLayout" Target="../slideLayouts/slideLayout167.xml"/><Relationship Id="rId2" Type="http://schemas.openxmlformats.org/officeDocument/2006/relationships/slideLayout" Target="../slideLayouts/slideLayout98.xml"/><Relationship Id="rId29" Type="http://schemas.openxmlformats.org/officeDocument/2006/relationships/slideLayout" Target="../slideLayouts/slideLayout125.xml"/><Relationship Id="rId24" Type="http://schemas.openxmlformats.org/officeDocument/2006/relationships/slideLayout" Target="../slideLayouts/slideLayout120.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66" Type="http://schemas.openxmlformats.org/officeDocument/2006/relationships/slideLayout" Target="../slideLayouts/slideLayout162.xml"/><Relationship Id="rId61" Type="http://schemas.openxmlformats.org/officeDocument/2006/relationships/slideLayout" Target="../slideLayouts/slideLayout157.xml"/><Relationship Id="rId82"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4"/>
          <p:cNvSpPr txBox="1"/>
          <p:nvPr/>
        </p:nvSpPr>
        <p:spPr>
          <a:xfrm>
            <a:off x="768095" y="6364223"/>
            <a:ext cx="2743201" cy="1270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defRPr sz="900"/>
            </a:lvl1pPr>
          </a:lstStyle>
          <a:p>
            <a:r>
              <a:t>© 2024 CGI Inc.</a:t>
            </a:r>
          </a:p>
        </p:txBody>
      </p:sp>
      <p:sp>
        <p:nvSpPr>
          <p:cNvPr id="3" name="TextBox 7"/>
          <p:cNvSpPr txBox="1"/>
          <p:nvPr/>
        </p:nvSpPr>
        <p:spPr>
          <a:xfrm>
            <a:off x="5905500" y="6365240"/>
            <a:ext cx="412750" cy="1270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defRPr sz="900"/>
            </a:lvl1pPr>
          </a:lstStyle>
          <a:p>
            <a:r>
              <a:t>Internal</a:t>
            </a:r>
          </a:p>
        </p:txBody>
      </p:sp>
      <p:sp>
        <p:nvSpPr>
          <p:cNvPr id="4" name="TextBox 3"/>
          <p:cNvSpPr txBox="1"/>
          <p:nvPr/>
        </p:nvSpPr>
        <p:spPr>
          <a:xfrm>
            <a:off x="11164823" y="6364223"/>
            <a:ext cx="265177" cy="25026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r">
              <a:defRPr sz="900"/>
            </a:pPr>
            <a:endParaRPr/>
          </a:p>
        </p:txBody>
      </p:sp>
      <p:sp>
        <p:nvSpPr>
          <p:cNvPr id="5" name="Slide Number"/>
          <p:cNvSpPr txBox="1">
            <a:spLocks noGrp="1"/>
          </p:cNvSpPr>
          <p:nvPr>
            <p:ph type="sldNum" sz="quarter" idx="2"/>
          </p:nvPr>
        </p:nvSpPr>
        <p:spPr>
          <a:xfrm>
            <a:off x="11284067" y="6967728"/>
            <a:ext cx="139838" cy="127001"/>
          </a:xfrm>
          <a:prstGeom prst="rect">
            <a:avLst/>
          </a:prstGeom>
          <a:ln w="12700">
            <a:miter lim="400000"/>
          </a:ln>
        </p:spPr>
        <p:txBody>
          <a:bodyPr wrap="none" lIns="0" tIns="0" rIns="0" bIns="0">
            <a:spAutoFit/>
          </a:bodyPr>
          <a:lstStyle>
            <a:lvl1pPr algn="r">
              <a:defRPr sz="900">
                <a:solidFill>
                  <a:srgbClr val="E6E6E6"/>
                </a:solidFill>
              </a:defRPr>
            </a:lvl1pPr>
          </a:lstStyle>
          <a:p>
            <a:fld id="{86CB4B4D-7CA3-9044-876B-883B54F8677D}" type="slidenum">
              <a:t>‹#›</a:t>
            </a:fld>
            <a:endParaRPr/>
          </a:p>
        </p:txBody>
      </p:sp>
      <p:grpSp>
        <p:nvGrpSpPr>
          <p:cNvPr id="8" name="TextBox 3"/>
          <p:cNvGrpSpPr/>
          <p:nvPr/>
        </p:nvGrpSpPr>
        <p:grpSpPr>
          <a:xfrm>
            <a:off x="0" y="0"/>
            <a:ext cx="12192000" cy="6858000"/>
            <a:chOff x="0" y="0"/>
            <a:chExt cx="12192000" cy="6858000"/>
          </a:xfrm>
        </p:grpSpPr>
        <p:sp>
          <p:nvSpPr>
            <p:cNvPr id="6" name="Rectangle"/>
            <p:cNvSpPr/>
            <p:nvPr/>
          </p:nvSpPr>
          <p:spPr>
            <a:xfrm>
              <a:off x="0" y="0"/>
              <a:ext cx="12192000" cy="6858000"/>
            </a:xfrm>
            <a:prstGeom prst="rect">
              <a:avLst/>
            </a:prstGeom>
            <a:solidFill>
              <a:srgbClr val="333333"/>
            </a:solidFill>
            <a:ln w="12700" cap="flat">
              <a:noFill/>
              <a:miter lim="400000"/>
            </a:ln>
            <a:effectLst/>
          </p:spPr>
          <p:txBody>
            <a:bodyPr wrap="square" lIns="0" tIns="0" rIns="0" bIns="0" numCol="1" anchor="ctr">
              <a:noAutofit/>
            </a:bodyPr>
            <a:lstStyle/>
            <a:p>
              <a:pPr algn="ctr">
                <a:lnSpc>
                  <a:spcPct val="80000"/>
                </a:lnSpc>
              </a:pPr>
              <a:endParaRPr/>
            </a:p>
          </p:txBody>
        </p:sp>
        <p:sp>
          <p:nvSpPr>
            <p:cNvPr id="7" name="Title &amp; agenda layouts"/>
            <p:cNvSpPr txBox="1"/>
            <p:nvPr/>
          </p:nvSpPr>
          <p:spPr>
            <a:xfrm>
              <a:off x="0" y="0"/>
              <a:ext cx="12192000" cy="685800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rmAutofit/>
            </a:bodyPr>
            <a:lstStyle>
              <a:lvl1pPr algn="ctr">
                <a:lnSpc>
                  <a:spcPct val="80000"/>
                </a:lnSpc>
                <a:defRPr sz="16600">
                  <a:solidFill>
                    <a:srgbClr val="FFFFFF"/>
                  </a:solidFill>
                </a:defRPr>
              </a:lvl1pPr>
            </a:lstStyle>
            <a:p>
              <a:r>
                <a:t>Title &amp; agenda layouts</a:t>
              </a:r>
            </a:p>
          </p:txBody>
        </p:sp>
      </p:grpSp>
      <p:sp>
        <p:nvSpPr>
          <p:cNvPr id="9"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10"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02" r:id="rId51"/>
    <p:sldLayoutId id="2147483803" r:id="rId52"/>
    <p:sldLayoutId id="2147483804" r:id="rId53"/>
    <p:sldLayoutId id="2147483805" r:id="rId54"/>
    <p:sldLayoutId id="2147483806" r:id="rId55"/>
    <p:sldLayoutId id="2147483807" r:id="rId56"/>
    <p:sldLayoutId id="2147483808" r:id="rId57"/>
    <p:sldLayoutId id="2147483809" r:id="rId58"/>
    <p:sldLayoutId id="2147483810" r:id="rId59"/>
    <p:sldLayoutId id="2147483811" r:id="rId60"/>
    <p:sldLayoutId id="2147483812" r:id="rId61"/>
    <p:sldLayoutId id="2147483813" r:id="rId62"/>
    <p:sldLayoutId id="2147483814" r:id="rId63"/>
    <p:sldLayoutId id="2147483815" r:id="rId64"/>
    <p:sldLayoutId id="2147483816" r:id="rId65"/>
    <p:sldLayoutId id="2147483817" r:id="rId66"/>
    <p:sldLayoutId id="2147483818" r:id="rId67"/>
    <p:sldLayoutId id="2147483819" r:id="rId68"/>
    <p:sldLayoutId id="2147483820" r:id="rId69"/>
    <p:sldLayoutId id="2147483821" r:id="rId70"/>
    <p:sldLayoutId id="2147483822" r:id="rId71"/>
    <p:sldLayoutId id="2147483823" r:id="rId72"/>
    <p:sldLayoutId id="2147483824" r:id="rId73"/>
    <p:sldLayoutId id="2147483825" r:id="rId74"/>
    <p:sldLayoutId id="2147483826" r:id="rId75"/>
    <p:sldLayoutId id="2147483827" r:id="rId76"/>
    <p:sldLayoutId id="2147483828" r:id="rId77"/>
    <p:sldLayoutId id="2147483829" r:id="rId78"/>
    <p:sldLayoutId id="2147483830" r:id="rId79"/>
    <p:sldLayoutId id="2147483831" r:id="rId80"/>
    <p:sldLayoutId id="2147483832" r:id="rId81"/>
    <p:sldLayoutId id="2147483833" r:id="rId82"/>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944964-5C36-F0C0-6C40-FEA19C828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7639B-60C1-B893-9041-5E582B432C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5B378-66EB-993C-B815-8638732759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903DA7-A377-4D2E-B5EB-002207ED4239}" type="datetimeFigureOut">
              <a:rPr lang="en-US" smtClean="0"/>
              <a:t>5/30/2025</a:t>
            </a:fld>
            <a:endParaRPr lang="en-US"/>
          </a:p>
        </p:txBody>
      </p:sp>
      <p:sp>
        <p:nvSpPr>
          <p:cNvPr id="5" name="Footer Placeholder 4">
            <a:extLst>
              <a:ext uri="{FF2B5EF4-FFF2-40B4-BE49-F238E27FC236}">
                <a16:creationId xmlns:a16="http://schemas.microsoft.com/office/drawing/2014/main" id="{7BE7A679-C2FD-EBDC-E94A-E721E1351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711804-AE20-82CD-C6B2-F079EFCE7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F0BA6F-912B-4A53-97D3-DCFA2D84F29D}" type="slidenum">
              <a:rPr lang="en-US" smtClean="0"/>
              <a:t>‹#›</a:t>
            </a:fld>
            <a:endParaRPr lang="en-US"/>
          </a:p>
        </p:txBody>
      </p:sp>
      <p:sp>
        <p:nvSpPr>
          <p:cNvPr id="8" name="TextBox 7">
            <a:extLst>
              <a:ext uri="{FF2B5EF4-FFF2-40B4-BE49-F238E27FC236}">
                <a16:creationId xmlns:a16="http://schemas.microsoft.com/office/drawing/2014/main" id="{E0128C81-4FB7-488C-35DC-D127736B9AE9}"/>
              </a:ext>
            </a:extLst>
          </p:cNvPr>
          <p:cNvSpPr txBox="1"/>
          <p:nvPr userDrawn="1">
            <p:extLst>
              <p:ext uri="{1162E1C5-73C7-4A58-AE30-91384D911F3F}">
                <p184:classification xmlns:p184="http://schemas.microsoft.com/office/powerpoint/2018/4/main" val="ftr"/>
              </p:ext>
            </p:extLst>
          </p:nvPr>
        </p:nvSpPr>
        <p:spPr>
          <a:xfrm>
            <a:off x="5794375" y="6365240"/>
            <a:ext cx="635000" cy="137160"/>
          </a:xfrm>
          <a:prstGeom prst="rect">
            <a:avLst/>
          </a:prstGeom>
        </p:spPr>
        <p:txBody>
          <a:bodyPr horzOverflow="overflow" lIns="0" tIns="0" rIns="0" bIns="0">
            <a:spAutoFit/>
          </a:bodyPr>
          <a:lstStyle/>
          <a:p>
            <a:pPr algn="l"/>
            <a:r>
              <a:rPr lang="en-US" sz="900">
                <a:solidFill>
                  <a:srgbClr val="000000"/>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337558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49" r:id="rId13"/>
    <p:sldLayoutId id="214748375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4"/>
            <a:ext cx="10658475" cy="532765"/>
          </a:xfrm>
          <a:prstGeom prst="rect">
            <a:avLst/>
          </a:prstGeom>
        </p:spPr>
        <p:txBody>
          <a:bodyPr vert="horz" lIns="0" tIns="0" rIns="0" bIns="0" rtlCol="0" anchor="t" anchorCtr="0">
            <a:noAutofit/>
          </a:bodyPr>
          <a:lstStyle/>
          <a:p>
            <a:endParaRPr lang="en-US" noProof="0"/>
          </a:p>
        </p:txBody>
      </p:sp>
      <p:sp>
        <p:nvSpPr>
          <p:cNvPr id="7" name="Text Placeholder 6">
            <a:extLst>
              <a:ext uri="{FF2B5EF4-FFF2-40B4-BE49-F238E27FC236}">
                <a16:creationId xmlns:a16="http://schemas.microsoft.com/office/drawing/2014/main" id="{EAA6994A-D67A-D275-E6E1-A9066A768579}"/>
              </a:ext>
            </a:extLst>
          </p:cNvPr>
          <p:cNvSpPr>
            <a:spLocks noGrp="1"/>
          </p:cNvSpPr>
          <p:nvPr>
            <p:ph type="body" idx="1"/>
          </p:nvPr>
        </p:nvSpPr>
        <p:spPr>
          <a:xfrm>
            <a:off x="768096" y="1527048"/>
            <a:ext cx="10661904" cy="456285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Box 4">
            <a:extLst>
              <a:ext uri="{FF2B5EF4-FFF2-40B4-BE49-F238E27FC236}">
                <a16:creationId xmlns:a16="http://schemas.microsoft.com/office/drawing/2014/main" id="{2028125A-CE44-EA24-6422-3D620A31D93E}"/>
              </a:ext>
            </a:extLst>
          </p:cNvPr>
          <p:cNvSpPr txBox="1"/>
          <p:nvPr userDrawn="1"/>
        </p:nvSpPr>
        <p:spPr>
          <a:xfrm>
            <a:off x="768096" y="6364224"/>
            <a:ext cx="2743200" cy="137160"/>
          </a:xfrm>
          <a:prstGeom prst="rect">
            <a:avLst/>
          </a:prstGeom>
        </p:spPr>
        <p:txBody>
          <a:bodyPr vert="horz" wrap="square" lIns="0" tIns="0" rIns="0" bIns="0" rtlCol="0" anchor="t" anchorCtr="0">
            <a:noAutofit/>
          </a:bodyPr>
          <a:lstStyle/>
          <a:p>
            <a:r>
              <a:rPr lang="en-US" sz="900"/>
              <a:t>© 2024 CGI Inc.</a:t>
            </a:r>
            <a:endParaRPr lang="en-CA" sz="900"/>
          </a:p>
        </p:txBody>
      </p:sp>
      <p:sp>
        <p:nvSpPr>
          <p:cNvPr id="8" name="TextBox 7">
            <a:extLst>
              <a:ext uri="{FF2B5EF4-FFF2-40B4-BE49-F238E27FC236}">
                <a16:creationId xmlns:a16="http://schemas.microsoft.com/office/drawing/2014/main" id="{BB57DA4E-FDAF-661C-4EF2-19948FE7A37A}"/>
              </a:ext>
            </a:extLst>
          </p:cNvPr>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US" sz="900">
                <a:solidFill>
                  <a:srgbClr val="000000"/>
                </a:solidFill>
                <a:latin typeface="Arial" panose="020B0604020202020204" pitchFamily="34" charset="0"/>
                <a:cs typeface="Arial" panose="020B0604020202020204" pitchFamily="34" charset="0"/>
              </a:rPr>
              <a:t>Internal</a:t>
            </a:r>
          </a:p>
        </p:txBody>
      </p:sp>
      <p:sp>
        <p:nvSpPr>
          <p:cNvPr id="4" name="TextBox 3">
            <a:extLst>
              <a:ext uri="{FF2B5EF4-FFF2-40B4-BE49-F238E27FC236}">
                <a16:creationId xmlns:a16="http://schemas.microsoft.com/office/drawing/2014/main" id="{46CD75ED-04E3-1615-7A72-5844C3E4AD65}"/>
              </a:ext>
              <a:ext uri="{C183D7F6-B498-43B3-948B-1728B52AA6E4}">
                <adec:decorative xmlns:adec="http://schemas.microsoft.com/office/drawing/2017/decorative" val="1"/>
              </a:ext>
            </a:extLst>
          </p:cNvPr>
          <p:cNvSpPr txBox="1"/>
          <p:nvPr userDrawn="1"/>
        </p:nvSpPr>
        <p:spPr>
          <a:xfrm>
            <a:off x="11164824" y="6364224"/>
            <a:ext cx="265176" cy="137160"/>
          </a:xfrm>
          <a:prstGeom prst="rect">
            <a:avLst/>
          </a:prstGeom>
        </p:spPr>
        <p:txBody>
          <a:bodyPr vert="horz" wrap="square" lIns="0" tIns="0" rIns="0" bIns="0" rtlCol="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A3C56-E491-49B2-93F3-63532DF516BC}" type="slidenum">
              <a:rPr lang="en-US" sz="900" noProof="0" smtClean="0"/>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900" noProof="0"/>
          </a:p>
          <a:p>
            <a:pPr algn="l"/>
            <a:endParaRPr lang="en-US" sz="900" noProof="0"/>
          </a:p>
        </p:txBody>
      </p:sp>
      <p:sp>
        <p:nvSpPr>
          <p:cNvPr id="6" name="Footer Placeholder 5">
            <a:extLst>
              <a:ext uri="{FF2B5EF4-FFF2-40B4-BE49-F238E27FC236}">
                <a16:creationId xmlns:a16="http://schemas.microsoft.com/office/drawing/2014/main" id="{F909B625-DA2A-6A9C-1194-02961B28B8CC}"/>
              </a:ext>
              <a:ext uri="{C183D7F6-B498-43B3-948B-1728B52AA6E4}">
                <adec:decorative xmlns:adec="http://schemas.microsoft.com/office/drawing/2017/decorative" val="1"/>
              </a:ext>
            </a:extLst>
          </p:cNvPr>
          <p:cNvSpPr>
            <a:spLocks noGrp="1"/>
          </p:cNvSpPr>
          <p:nvPr>
            <p:ph type="ftr" sz="quarter" idx="3"/>
          </p:nvPr>
        </p:nvSpPr>
        <p:spPr>
          <a:xfrm>
            <a:off x="4038600" y="6967728"/>
            <a:ext cx="4114800" cy="137160"/>
          </a:xfrm>
          <a:prstGeom prst="rect">
            <a:avLst/>
          </a:prstGeom>
        </p:spPr>
        <p:txBody>
          <a:bodyPr vert="horz" lIns="0" tIns="0" rIns="0" bIns="0" rtlCol="0" anchor="t" anchorCtr="0"/>
          <a:lstStyle>
            <a:lvl1pPr algn="ctr">
              <a:defRPr sz="900">
                <a:solidFill>
                  <a:srgbClr val="E6E6E6"/>
                </a:solidFill>
              </a:defRPr>
            </a:lvl1pPr>
          </a:lstStyle>
          <a:p>
            <a:endParaRPr lang="en-US" noProof="0"/>
          </a:p>
        </p:txBody>
      </p:sp>
      <p:sp>
        <p:nvSpPr>
          <p:cNvPr id="90" name="Slide Number Placeholder">
            <a:extLst>
              <a:ext uri="{C183D7F6-B498-43B3-948B-1728B52AA6E4}">
                <adec:decorative xmlns:adec="http://schemas.microsoft.com/office/drawing/2017/decorative" val="1"/>
              </a:ext>
            </a:extLst>
          </p:cNvPr>
          <p:cNvSpPr>
            <a:spLocks noGrp="1"/>
          </p:cNvSpPr>
          <p:nvPr>
            <p:ph type="sldNum" sz="quarter" idx="4"/>
          </p:nvPr>
        </p:nvSpPr>
        <p:spPr>
          <a:xfrm>
            <a:off x="11162244" y="6967728"/>
            <a:ext cx="261660" cy="137160"/>
          </a:xfrm>
          <a:prstGeom prst="rect">
            <a:avLst/>
          </a:prstGeom>
        </p:spPr>
        <p:txBody>
          <a:bodyPr wrap="square" lIns="0" tIns="0" rIns="0" bIns="0" anchor="t" anchorCtr="0">
            <a:noAutofit/>
          </a:bodyPr>
          <a:lstStyle>
            <a:lvl1pPr algn="r">
              <a:defRPr lang="en-GB" sz="900" kern="1200" noProof="0" smtClean="0">
                <a:solidFill>
                  <a:srgbClr val="E6E6E6"/>
                </a:solidFill>
                <a:latin typeface="+mn-lt"/>
                <a:ea typeface="+mn-ea"/>
                <a:cs typeface="Arial" pitchFamily="34" charset="0"/>
              </a:defRPr>
            </a:lvl1pPr>
          </a:lstStyle>
          <a:p>
            <a:fld id="{525A3C56-E491-49B2-93F3-63532DF516BC}" type="slidenum">
              <a:rPr lang="en-US" noProof="0" smtClean="0"/>
              <a:pPr/>
              <a:t>‹#›</a:t>
            </a:fld>
            <a:endParaRPr lang="en-US" noProof="0"/>
          </a:p>
        </p:txBody>
      </p:sp>
    </p:spTree>
    <p:extLst>
      <p:ext uri="{BB962C8B-B14F-4D97-AF65-F5344CB8AC3E}">
        <p14:creationId xmlns:p14="http://schemas.microsoft.com/office/powerpoint/2010/main" val="3566933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 id="2147483745" r:id="rId84"/>
  </p:sldLayoutIdLst>
  <p:transition/>
  <p:hf hdr="0" ft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spcBef>
          <a:spcPts val="500"/>
        </a:spcBef>
        <a:buFont typeface="Arial" pitchFamily="34" charset="0"/>
        <a:buNone/>
        <a:defRPr sz="2000" kern="1200">
          <a:solidFill>
            <a:schemeClr val="tx1"/>
          </a:solidFill>
          <a:latin typeface="+mn-lt"/>
          <a:ea typeface="+mn-ea"/>
          <a:cs typeface="+mn-cs"/>
        </a:defRPr>
      </a:lvl1pPr>
      <a:lvl2pPr marL="230188" indent="-230188" algn="l" defTabSz="914400" rtl="0" eaLnBrk="1" latinLnBrk="0" hangingPunct="1">
        <a:spcBef>
          <a:spcPts val="500"/>
        </a:spcBef>
        <a:buFont typeface="Arial" panose="020B0604020202020204" pitchFamily="34" charset="0"/>
        <a:buChar char="•"/>
        <a:defRPr sz="2000" kern="1200">
          <a:solidFill>
            <a:schemeClr val="tx1"/>
          </a:solidFill>
          <a:latin typeface="+mn-lt"/>
          <a:ea typeface="+mn-ea"/>
          <a:cs typeface="+mn-cs"/>
        </a:defRPr>
      </a:lvl2pPr>
      <a:lvl3pPr marL="574675" indent="-234950" algn="l" defTabSz="914400" rtl="0" eaLnBrk="1" latinLnBrk="0" hangingPunct="1">
        <a:spcBef>
          <a:spcPts val="500"/>
        </a:spcBef>
        <a:buFont typeface="Arial" panose="020B0604020202020204" pitchFamily="34" charset="0"/>
        <a:buChar char="–"/>
        <a:defRPr sz="1800" kern="1200">
          <a:solidFill>
            <a:schemeClr val="tx1"/>
          </a:solidFill>
          <a:latin typeface="+mn-lt"/>
          <a:ea typeface="+mn-ea"/>
          <a:cs typeface="+mn-cs"/>
        </a:defRPr>
      </a:lvl3pPr>
      <a:lvl4pPr marL="803275" indent="-230188" algn="l" defTabSz="914400" rtl="0" eaLnBrk="1" latinLnBrk="0" hangingPunct="1">
        <a:spcBef>
          <a:spcPts val="500"/>
        </a:spcBef>
        <a:buFont typeface="Wingdings" panose="05000000000000000000" pitchFamily="2" charset="2"/>
        <a:buChar char="§"/>
        <a:defRPr sz="1600" kern="1200">
          <a:solidFill>
            <a:schemeClr val="tx1"/>
          </a:solidFill>
          <a:latin typeface="+mn-lt"/>
          <a:ea typeface="+mn-ea"/>
          <a:cs typeface="+mn-cs"/>
        </a:defRPr>
      </a:lvl4pPr>
      <a:lvl5pPr marL="1025525" indent="-222250" algn="l" defTabSz="914400" rtl="0" eaLnBrk="1" latinLnBrk="0" hangingPunct="1">
        <a:spcBef>
          <a:spcPts val="500"/>
        </a:spcBef>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0">
          <p15:clr>
            <a:srgbClr val="F26B43"/>
          </p15:clr>
        </p15:guide>
        <p15:guide id="19">
          <p15:clr>
            <a:srgbClr val="F26B43"/>
          </p15:clr>
        </p15:guide>
        <p15:guide id="20" pos="480">
          <p15:clr>
            <a:srgbClr val="F26B43"/>
          </p15:clr>
        </p15:guide>
        <p15:guide id="22" orient="horz" pos="482">
          <p15:clr>
            <a:srgbClr val="F26B43"/>
          </p15:clr>
        </p15:guide>
        <p15:guide id="23" pos="5760">
          <p15:clr>
            <a:srgbClr val="F26B43"/>
          </p15:clr>
        </p15:guide>
        <p15:guide id="24" pos="5280">
          <p15:clr>
            <a:srgbClr val="F26B43"/>
          </p15:clr>
        </p15:guide>
        <p15:guide id="25" pos="4800">
          <p15:clr>
            <a:srgbClr val="F26B43"/>
          </p15:clr>
        </p15:guide>
        <p15:guide id="26" pos="4320">
          <p15:clr>
            <a:srgbClr val="F26B43"/>
          </p15:clr>
        </p15:guide>
        <p15:guide id="27" pos="3360">
          <p15:clr>
            <a:srgbClr val="F26B43"/>
          </p15:clr>
        </p15:guide>
        <p15:guide id="28" pos="2880">
          <p15:clr>
            <a:srgbClr val="F26B43"/>
          </p15:clr>
        </p15:guide>
        <p15:guide id="29" pos="2400">
          <p15:clr>
            <a:srgbClr val="F26B43"/>
          </p15:clr>
        </p15:guide>
        <p15:guide id="30" pos="1920">
          <p15:clr>
            <a:srgbClr val="F26B43"/>
          </p15:clr>
        </p15:guide>
        <p15:guide id="31" pos="1440">
          <p15:clr>
            <a:srgbClr val="F26B43"/>
          </p15:clr>
        </p15:guide>
        <p15:guide id="32" pos="960">
          <p15:clr>
            <a:srgbClr val="F26B43"/>
          </p15:clr>
        </p15:guide>
        <p15:guide id="33" orient="horz" pos="958">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iki-insights.epfl.ch/" TargetMode="Externa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hyperlink" Target="https://linkeddata.overheid.nl/front/portal/" TargetMode="External"/><Relationship Id="rId2" Type="http://schemas.openxmlformats.org/officeDocument/2006/relationships/notesSlide" Target="../notesSlides/notesSlide9.xml"/><Relationship Id="rId1" Type="http://schemas.openxmlformats.org/officeDocument/2006/relationships/slideLayout" Target="../slideLayouts/slideLayout10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0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07.xml"/><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figure/Reflection-of-the-development-history-of-AI_fig2_350296216" TargetMode="External"/><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FFFCF0F_E583966B.xml"/><Relationship Id="rId2" Type="http://schemas.openxmlformats.org/officeDocument/2006/relationships/notesSlide" Target="../notesSlides/notesSlide2.xml"/><Relationship Id="rId1" Type="http://schemas.openxmlformats.org/officeDocument/2006/relationships/slideLayout" Target="../slideLayouts/slideLayout107.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07.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07.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07.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7.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Title 26"/>
          <p:cNvSpPr txBox="1">
            <a:spLocks noGrp="1"/>
          </p:cNvSpPr>
          <p:nvPr>
            <p:ph type="title"/>
          </p:nvPr>
        </p:nvSpPr>
        <p:spPr>
          <a:xfrm>
            <a:off x="768095" y="1292953"/>
            <a:ext cx="4823120" cy="2230461"/>
          </a:xfrm>
          <a:prstGeom prst="rect">
            <a:avLst/>
          </a:prstGeom>
        </p:spPr>
        <p:txBody>
          <a:bodyPr lIns="0" tIns="0" rIns="0" bIns="0" anchor="t">
            <a:normAutofit/>
          </a:bodyPr>
          <a:lstStyle/>
          <a:p>
            <a:pPr>
              <a:defRPr sz="2800"/>
            </a:pPr>
            <a:r>
              <a:rPr lang="en-US" sz="2600" b="1">
                <a:ea typeface="+mj-lt"/>
                <a:cs typeface="+mj-lt"/>
              </a:rPr>
              <a:t>Hands-on AI-casus: </a:t>
            </a:r>
            <a:r>
              <a:rPr lang="en-US" sz="2600" b="1" err="1">
                <a:ea typeface="+mj-lt"/>
                <a:cs typeface="+mj-lt"/>
              </a:rPr>
              <a:t>Opzetten</a:t>
            </a:r>
            <a:r>
              <a:rPr lang="en-US" sz="2600" b="1">
                <a:ea typeface="+mj-lt"/>
                <a:cs typeface="+mj-lt"/>
              </a:rPr>
              <a:t> </a:t>
            </a:r>
            <a:r>
              <a:rPr lang="en-US" sz="2600" b="1" err="1">
                <a:ea typeface="+mj-lt"/>
                <a:cs typeface="+mj-lt"/>
              </a:rPr>
              <a:t>interactie</a:t>
            </a:r>
            <a:r>
              <a:rPr lang="en-US" sz="2600" b="1">
                <a:ea typeface="+mj-lt"/>
                <a:cs typeface="+mj-lt"/>
              </a:rPr>
              <a:t> met LLM </a:t>
            </a:r>
            <a:r>
              <a:rPr lang="en-US" sz="2600" b="1" err="1">
                <a:ea typeface="+mj-lt"/>
                <a:cs typeface="+mj-lt"/>
              </a:rPr>
              <a:t>en</a:t>
            </a:r>
            <a:r>
              <a:rPr lang="en-US" sz="2600" b="1">
                <a:ea typeface="+mj-lt"/>
                <a:cs typeface="+mj-lt"/>
              </a:rPr>
              <a:t> RAG met </a:t>
            </a:r>
            <a:r>
              <a:rPr lang="en-US" sz="2600" b="1" err="1">
                <a:ea typeface="+mj-lt"/>
                <a:cs typeface="+mj-lt"/>
              </a:rPr>
              <a:t>wetteksten</a:t>
            </a:r>
            <a:endParaRPr lang="en-US" sz="2600" b="1" err="1"/>
          </a:p>
          <a:p>
            <a:pPr>
              <a:defRPr sz="2800"/>
            </a:pPr>
            <a:r>
              <a:rPr lang="nl-NL" sz="1400">
                <a:solidFill>
                  <a:schemeClr val="accent1"/>
                </a:solidFill>
                <a:latin typeface="Arial"/>
                <a:cs typeface="Arial"/>
              </a:rPr>
              <a:t>±17:00 - 20:00</a:t>
            </a:r>
            <a:endParaRPr lang="en-US" sz="1400">
              <a:solidFill>
                <a:schemeClr val="accent1"/>
              </a:solidFill>
            </a:endParaRPr>
          </a:p>
          <a:p>
            <a:pPr>
              <a:defRPr sz="2800"/>
            </a:pPr>
            <a:br>
              <a:rPr lang="en-US" sz="2000">
                <a:latin typeface="Arial"/>
                <a:cs typeface="Arial"/>
              </a:rPr>
            </a:br>
            <a:r>
              <a:rPr lang="en-US" sz="1600" b="1">
                <a:solidFill>
                  <a:srgbClr val="7030A0"/>
                </a:solidFill>
                <a:latin typeface="Arial"/>
                <a:cs typeface="Arial"/>
              </a:rPr>
              <a:t>06-05-2025</a:t>
            </a:r>
            <a:br>
              <a:rPr lang="en-US" sz="1600" b="1">
                <a:latin typeface="Arial"/>
                <a:cs typeface="Arial"/>
              </a:rPr>
            </a:br>
            <a:endParaRPr lang="en-US" sz="1600" b="1">
              <a:latin typeface="Arial"/>
              <a:cs typeface="Arial"/>
            </a:endParaRPr>
          </a:p>
        </p:txBody>
      </p:sp>
      <p:pic>
        <p:nvPicPr>
          <p:cNvPr id="1347" name="Picture Placeholder 6" descr="Picture Placeholder 6"/>
          <p:cNvPicPr>
            <a:picLocks noGrp="1" noChangeAspect="1"/>
          </p:cNvPicPr>
          <p:nvPr>
            <p:ph type="pic" idx="21"/>
          </p:nvPr>
        </p:nvPicPr>
        <p:blipFill>
          <a:blip r:embed="rId2"/>
          <a:stretch>
            <a:fillRect/>
          </a:stretch>
        </p:blipFill>
        <p:spPr>
          <a:prstGeom prst="rect">
            <a:avLst/>
          </a:prstGeom>
        </p:spPr>
      </p:pic>
      <p:sp>
        <p:nvSpPr>
          <p:cNvPr id="1348" name="Rectangle 3"/>
          <p:cNvSpPr/>
          <p:nvPr/>
        </p:nvSpPr>
        <p:spPr>
          <a:xfrm>
            <a:off x="0" y="6322423"/>
            <a:ext cx="12192000" cy="535577"/>
          </a:xfrm>
          <a:prstGeom prst="rect">
            <a:avLst/>
          </a:prstGeom>
          <a:solidFill>
            <a:srgbClr val="FFFFFF"/>
          </a:solidFill>
          <a:ln w="12700">
            <a:miter lim="400000"/>
          </a:ln>
        </p:spPr>
        <p:txBody>
          <a:bodyPr lIns="0" tIns="0" rIns="0" bIns="0" anchor="ctr"/>
          <a:lstStyle/>
          <a:p>
            <a:pPr algn="ctr">
              <a:defRPr sz="1600" b="1">
                <a:solidFill>
                  <a:srgbClr val="FFFFFF"/>
                </a:solidFill>
              </a:defRPr>
            </a:pPr>
            <a:endParaRPr>
              <a:latin typeface="Arial"/>
              <a:cs typeface="Arial"/>
            </a:endParaRPr>
          </a:p>
        </p:txBody>
      </p:sp>
      <p:pic>
        <p:nvPicPr>
          <p:cNvPr id="1349" name="CGI logo" descr="CGI logo"/>
          <p:cNvPicPr>
            <a:picLocks noChangeAspect="1"/>
          </p:cNvPicPr>
          <p:nvPr/>
        </p:nvPicPr>
        <p:blipFill>
          <a:blip r:embed="rId3"/>
          <a:stretch>
            <a:fillRect/>
          </a:stretch>
        </p:blipFill>
        <p:spPr>
          <a:xfrm>
            <a:off x="767133" y="5372172"/>
            <a:ext cx="1548657" cy="720654"/>
          </a:xfrm>
          <a:prstGeom prst="rect">
            <a:avLst/>
          </a:prstGeom>
          <a:ln w="12700">
            <a:miter lim="400000"/>
          </a:ln>
        </p:spPr>
      </p:pic>
      <p:sp>
        <p:nvSpPr>
          <p:cNvPr id="2" name="TextBox 1">
            <a:extLst>
              <a:ext uri="{FF2B5EF4-FFF2-40B4-BE49-F238E27FC236}">
                <a16:creationId xmlns:a16="http://schemas.microsoft.com/office/drawing/2014/main" id="{838F7AA2-B037-C913-B762-0827332B3D6C}"/>
              </a:ext>
            </a:extLst>
          </p:cNvPr>
          <p:cNvSpPr txBox="1"/>
          <p:nvPr/>
        </p:nvSpPr>
        <p:spPr>
          <a:xfrm>
            <a:off x="7296150" y="6375400"/>
            <a:ext cx="480695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1400">
                <a:solidFill>
                  <a:srgbClr val="7030A0"/>
                </a:solidFill>
              </a:rPr>
              <a:t>Onderdeel serie kennissessies en Lunch &amp; Learns rondom de thema’s AI, linked data en Ethiek m.b.t. AI en data</a:t>
            </a:r>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0D81E-C600-8BB9-693A-F1D1048196DF}"/>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7338F67A-86DC-50C5-5859-C13A60E249A1}"/>
              </a:ext>
            </a:extLst>
          </p:cNvPr>
          <p:cNvSpPr>
            <a:spLocks noGrp="1"/>
          </p:cNvSpPr>
          <p:nvPr>
            <p:ph type="title"/>
          </p:nvPr>
        </p:nvSpPr>
        <p:spPr>
          <a:xfrm>
            <a:off x="766763" y="682514"/>
            <a:ext cx="10658475" cy="532765"/>
          </a:xfrm>
        </p:spPr>
        <p:txBody>
          <a:bodyPr lIns="0" tIns="0" rIns="0" bIns="0" anchor="t">
            <a:normAutofit fontScale="90000"/>
          </a:bodyPr>
          <a:lstStyle/>
          <a:p>
            <a:r>
              <a:rPr lang="nl-NL" b="1">
                <a:latin typeface="Aptos"/>
              </a:rPr>
              <a:t>Overzicht providers</a:t>
            </a:r>
            <a:br>
              <a:rPr lang="nl-NL" b="1">
                <a:latin typeface="Aptos"/>
              </a:rPr>
            </a:br>
            <a:r>
              <a:rPr lang="nl-NL" sz="1400" b="1">
                <a:solidFill>
                  <a:srgbClr val="5236AB"/>
                </a:solidFill>
                <a:latin typeface="Aptos"/>
              </a:rPr>
              <a:t>Introductie AI</a:t>
            </a:r>
            <a:endParaRPr lang="en-US" sz="1400" b="1">
              <a:latin typeface="Aptos"/>
            </a:endParaRPr>
          </a:p>
        </p:txBody>
      </p:sp>
      <p:pic>
        <p:nvPicPr>
          <p:cNvPr id="5" name="Picture 4">
            <a:extLst>
              <a:ext uri="{FF2B5EF4-FFF2-40B4-BE49-F238E27FC236}">
                <a16:creationId xmlns:a16="http://schemas.microsoft.com/office/drawing/2014/main" id="{378280D0-55BE-0ACE-DFCF-814203F2D0BE}"/>
              </a:ext>
            </a:extLst>
          </p:cNvPr>
          <p:cNvPicPr>
            <a:picLocks noChangeAspect="1"/>
          </p:cNvPicPr>
          <p:nvPr/>
        </p:nvPicPr>
        <p:blipFill>
          <a:blip r:embed="rId2"/>
          <a:stretch>
            <a:fillRect/>
          </a:stretch>
        </p:blipFill>
        <p:spPr>
          <a:xfrm>
            <a:off x="5883099" y="1051795"/>
            <a:ext cx="1873550" cy="4797545"/>
          </a:xfrm>
          <a:prstGeom prst="rect">
            <a:avLst/>
          </a:prstGeom>
        </p:spPr>
      </p:pic>
      <p:pic>
        <p:nvPicPr>
          <p:cNvPr id="11" name="Picture 10">
            <a:extLst>
              <a:ext uri="{FF2B5EF4-FFF2-40B4-BE49-F238E27FC236}">
                <a16:creationId xmlns:a16="http://schemas.microsoft.com/office/drawing/2014/main" id="{55B5816A-ED20-920E-7B25-8D263A324D57}"/>
              </a:ext>
            </a:extLst>
          </p:cNvPr>
          <p:cNvPicPr>
            <a:picLocks noChangeAspect="1"/>
          </p:cNvPicPr>
          <p:nvPr/>
        </p:nvPicPr>
        <p:blipFill>
          <a:blip r:embed="rId3"/>
          <a:stretch>
            <a:fillRect/>
          </a:stretch>
        </p:blipFill>
        <p:spPr>
          <a:xfrm>
            <a:off x="8133405" y="1046225"/>
            <a:ext cx="1874269" cy="4938084"/>
          </a:xfrm>
          <a:prstGeom prst="rect">
            <a:avLst/>
          </a:prstGeom>
        </p:spPr>
      </p:pic>
      <p:pic>
        <p:nvPicPr>
          <p:cNvPr id="12" name="Picture 11">
            <a:extLst>
              <a:ext uri="{FF2B5EF4-FFF2-40B4-BE49-F238E27FC236}">
                <a16:creationId xmlns:a16="http://schemas.microsoft.com/office/drawing/2014/main" id="{4C72CA67-669A-E560-A3C6-D85C26A5FC6B}"/>
              </a:ext>
            </a:extLst>
          </p:cNvPr>
          <p:cNvPicPr>
            <a:picLocks noChangeAspect="1"/>
          </p:cNvPicPr>
          <p:nvPr/>
        </p:nvPicPr>
        <p:blipFill>
          <a:blip r:embed="rId4"/>
          <a:stretch>
            <a:fillRect/>
          </a:stretch>
        </p:blipFill>
        <p:spPr>
          <a:xfrm>
            <a:off x="10175076" y="1058174"/>
            <a:ext cx="1933575" cy="3505200"/>
          </a:xfrm>
          <a:prstGeom prst="rect">
            <a:avLst/>
          </a:prstGeom>
        </p:spPr>
      </p:pic>
      <p:sp>
        <p:nvSpPr>
          <p:cNvPr id="14" name="TextBox 13">
            <a:extLst>
              <a:ext uri="{FF2B5EF4-FFF2-40B4-BE49-F238E27FC236}">
                <a16:creationId xmlns:a16="http://schemas.microsoft.com/office/drawing/2014/main" id="{7F8EEC21-B4BC-40B5-D47D-A21E285A67FC}"/>
              </a:ext>
            </a:extLst>
          </p:cNvPr>
          <p:cNvSpPr txBox="1"/>
          <p:nvPr/>
        </p:nvSpPr>
        <p:spPr>
          <a:xfrm>
            <a:off x="770625" y="1719531"/>
            <a:ext cx="5144218"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r>
              <a:rPr lang="nl-NL">
                <a:ea typeface="+mj-lt"/>
                <a:cs typeface="+mj-lt"/>
              </a:rPr>
              <a:t>Elke grote </a:t>
            </a:r>
            <a:r>
              <a:rPr lang="nl-NL" err="1">
                <a:ea typeface="+mj-lt"/>
                <a:cs typeface="+mj-lt"/>
              </a:rPr>
              <a:t>cloudprovider</a:t>
            </a:r>
            <a:r>
              <a:rPr lang="nl-NL">
                <a:ea typeface="+mj-lt"/>
                <a:cs typeface="+mj-lt"/>
              </a:rPr>
              <a:t> (zoals AWS, </a:t>
            </a:r>
            <a:r>
              <a:rPr lang="nl-NL" err="1">
                <a:ea typeface="+mj-lt"/>
                <a:cs typeface="+mj-lt"/>
              </a:rPr>
              <a:t>Azure</a:t>
            </a:r>
            <a:r>
              <a:rPr lang="nl-NL">
                <a:ea typeface="+mj-lt"/>
                <a:cs typeface="+mj-lt"/>
              </a:rPr>
              <a:t>, Google Cloud) biedt een eigen suite van AI-diensten (meestal als </a:t>
            </a:r>
            <a:r>
              <a:rPr lang="nl-NL">
                <a:solidFill>
                  <a:schemeClr val="accent1"/>
                </a:solidFill>
                <a:ea typeface="+mj-lt"/>
                <a:cs typeface="+mj-lt"/>
              </a:rPr>
              <a:t>SaaS</a:t>
            </a:r>
            <a:r>
              <a:rPr lang="nl-NL">
                <a:ea typeface="+mj-lt"/>
                <a:cs typeface="+mj-lt"/>
              </a:rPr>
              <a:t>) aan.</a:t>
            </a:r>
            <a:endParaRPr lang="nl-NL"/>
          </a:p>
          <a:p>
            <a:endParaRPr lang="nl-NL" b="1"/>
          </a:p>
        </p:txBody>
      </p:sp>
      <p:sp>
        <p:nvSpPr>
          <p:cNvPr id="15" name="TextBox 14">
            <a:extLst>
              <a:ext uri="{FF2B5EF4-FFF2-40B4-BE49-F238E27FC236}">
                <a16:creationId xmlns:a16="http://schemas.microsoft.com/office/drawing/2014/main" id="{FE80DA01-0668-B38B-D923-C1B172814F13}"/>
              </a:ext>
            </a:extLst>
          </p:cNvPr>
          <p:cNvSpPr txBox="1"/>
          <p:nvPr/>
        </p:nvSpPr>
        <p:spPr>
          <a:xfrm>
            <a:off x="770626" y="3214778"/>
            <a:ext cx="5144218" cy="2492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r>
              <a:rPr lang="nl-NL" b="1">
                <a:solidFill>
                  <a:schemeClr val="accent1"/>
                </a:solidFill>
              </a:rPr>
              <a:t>Dat mag niet zomaar! Denk hier bijv. aan:</a:t>
            </a:r>
          </a:p>
          <a:p>
            <a:endParaRPr lang="nl-NL"/>
          </a:p>
          <a:p>
            <a:pPr marL="228600" indent="-228600">
              <a:buFont typeface=""/>
              <a:buChar char="•"/>
            </a:pPr>
            <a:r>
              <a:rPr lang="nl-NL"/>
              <a:t>Precies weten </a:t>
            </a:r>
            <a:r>
              <a:rPr lang="nl-NL" b="1">
                <a:solidFill>
                  <a:schemeClr val="accent1"/>
                </a:solidFill>
              </a:rPr>
              <a:t>waar</a:t>
            </a:r>
            <a:r>
              <a:rPr lang="nl-NL">
                <a:solidFill>
                  <a:schemeClr val="accent1"/>
                </a:solidFill>
              </a:rPr>
              <a:t> </a:t>
            </a:r>
            <a:r>
              <a:rPr lang="nl-NL"/>
              <a:t>de data fysiek wordt opgeslagen (bijvoorbeeld: binnen de EU).</a:t>
            </a:r>
          </a:p>
          <a:p>
            <a:pPr marL="228600" indent="-228600">
              <a:buFont typeface=""/>
              <a:buChar char="•"/>
            </a:pPr>
            <a:r>
              <a:rPr lang="nl-NL"/>
              <a:t>Zeker weten dat </a:t>
            </a:r>
            <a:r>
              <a:rPr lang="nl-NL" b="1">
                <a:solidFill>
                  <a:schemeClr val="accent1"/>
                </a:solidFill>
              </a:rPr>
              <a:t>data soevereiniteit</a:t>
            </a:r>
            <a:r>
              <a:rPr lang="nl-NL">
                <a:solidFill>
                  <a:schemeClr val="accent1"/>
                </a:solidFill>
              </a:rPr>
              <a:t> </a:t>
            </a:r>
            <a:r>
              <a:rPr lang="nl-NL"/>
              <a:t>gegarandeerd is (data blijft onder Europese wetgeving).</a:t>
            </a:r>
          </a:p>
          <a:p>
            <a:pPr marL="228600" indent="-228600">
              <a:buFont typeface=""/>
              <a:buChar char="•"/>
            </a:pPr>
            <a:r>
              <a:rPr lang="nl-NL"/>
              <a:t>Voldoet aan beveiligingsstandaarden</a:t>
            </a:r>
            <a:br>
              <a:rPr lang="nl-NL"/>
            </a:br>
            <a:r>
              <a:rPr lang="nl-NL"/>
              <a:t>(bv. ISO 27001, SOC 2).</a:t>
            </a:r>
          </a:p>
        </p:txBody>
      </p:sp>
      <p:sp>
        <p:nvSpPr>
          <p:cNvPr id="16" name="TextBox 15">
            <a:extLst>
              <a:ext uri="{FF2B5EF4-FFF2-40B4-BE49-F238E27FC236}">
                <a16:creationId xmlns:a16="http://schemas.microsoft.com/office/drawing/2014/main" id="{967AACC6-DD43-6C79-4EBD-0BD624FE95A7}"/>
              </a:ext>
            </a:extLst>
          </p:cNvPr>
          <p:cNvSpPr txBox="1"/>
          <p:nvPr/>
        </p:nvSpPr>
        <p:spPr>
          <a:xfrm>
            <a:off x="5922904" y="540587"/>
            <a:ext cx="179429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b="1">
                <a:solidFill>
                  <a:schemeClr val="accent1"/>
                </a:solidFill>
                <a:ea typeface="+mj-lt"/>
                <a:cs typeface="+mj-lt"/>
              </a:rPr>
              <a:t>Azure</a:t>
            </a:r>
            <a:endParaRPr lang="en-US" b="1">
              <a:solidFill>
                <a:schemeClr val="accent1"/>
              </a:solidFill>
            </a:endParaRPr>
          </a:p>
        </p:txBody>
      </p:sp>
      <p:sp>
        <p:nvSpPr>
          <p:cNvPr id="17" name="TextBox 16">
            <a:extLst>
              <a:ext uri="{FF2B5EF4-FFF2-40B4-BE49-F238E27FC236}">
                <a16:creationId xmlns:a16="http://schemas.microsoft.com/office/drawing/2014/main" id="{403954A0-72A8-10E9-DA68-0BF96E57DD5F}"/>
              </a:ext>
            </a:extLst>
          </p:cNvPr>
          <p:cNvSpPr txBox="1"/>
          <p:nvPr/>
        </p:nvSpPr>
        <p:spPr>
          <a:xfrm>
            <a:off x="8173211" y="540586"/>
            <a:ext cx="179429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b="1">
                <a:solidFill>
                  <a:srgbClr val="00B0F0"/>
                </a:solidFill>
                <a:ea typeface="+mj-lt"/>
                <a:cs typeface="+mj-lt"/>
              </a:rPr>
              <a:t>Google</a:t>
            </a:r>
            <a:endParaRPr lang="en-US" b="1">
              <a:solidFill>
                <a:srgbClr val="00B0F0"/>
              </a:solidFill>
            </a:endParaRPr>
          </a:p>
        </p:txBody>
      </p:sp>
      <p:sp>
        <p:nvSpPr>
          <p:cNvPr id="18" name="TextBox 17">
            <a:extLst>
              <a:ext uri="{FF2B5EF4-FFF2-40B4-BE49-F238E27FC236}">
                <a16:creationId xmlns:a16="http://schemas.microsoft.com/office/drawing/2014/main" id="{CAB25265-844B-75DA-4B01-45C7589DCC0E}"/>
              </a:ext>
            </a:extLst>
          </p:cNvPr>
          <p:cNvSpPr txBox="1"/>
          <p:nvPr/>
        </p:nvSpPr>
        <p:spPr>
          <a:xfrm>
            <a:off x="10243315" y="540585"/>
            <a:ext cx="179429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b="1">
                <a:solidFill>
                  <a:srgbClr val="AA1229"/>
                </a:solidFill>
                <a:ea typeface="+mj-lt"/>
                <a:cs typeface="+mj-lt"/>
              </a:rPr>
              <a:t>AWS</a:t>
            </a:r>
            <a:endParaRPr lang="en-US" b="1">
              <a:solidFill>
                <a:srgbClr val="AA1229"/>
              </a:solidFill>
            </a:endParaRPr>
          </a:p>
        </p:txBody>
      </p:sp>
    </p:spTree>
    <p:extLst>
      <p:ext uri="{BB962C8B-B14F-4D97-AF65-F5344CB8AC3E}">
        <p14:creationId xmlns:p14="http://schemas.microsoft.com/office/powerpoint/2010/main" val="207310189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8DA68-CD54-CA72-8E4E-2791537E7ABB}"/>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9D21D1D8-AE39-9C3D-AC71-E77D00C9B566}"/>
              </a:ext>
            </a:extLst>
          </p:cNvPr>
          <p:cNvSpPr>
            <a:spLocks noGrp="1"/>
          </p:cNvSpPr>
          <p:nvPr>
            <p:ph type="title"/>
          </p:nvPr>
        </p:nvSpPr>
        <p:spPr>
          <a:xfrm>
            <a:off x="766763" y="682514"/>
            <a:ext cx="10658475" cy="532765"/>
          </a:xfrm>
        </p:spPr>
        <p:txBody>
          <a:bodyPr lIns="0" tIns="0" rIns="0" bIns="0" anchor="t">
            <a:normAutofit fontScale="90000"/>
          </a:bodyPr>
          <a:lstStyle/>
          <a:p>
            <a:r>
              <a:rPr lang="nl-NL" b="1">
                <a:latin typeface="Aptos"/>
              </a:rPr>
              <a:t>Overzicht providers</a:t>
            </a:r>
            <a:br>
              <a:rPr lang="nl-NL" b="1">
                <a:latin typeface="Aptos"/>
              </a:rPr>
            </a:br>
            <a:r>
              <a:rPr lang="nl-NL" sz="1400" b="1">
                <a:solidFill>
                  <a:srgbClr val="5236AB"/>
                </a:solidFill>
                <a:latin typeface="Aptos"/>
              </a:rPr>
              <a:t>Introductie AI</a:t>
            </a:r>
            <a:endParaRPr lang="en-US" sz="1400" b="1">
              <a:latin typeface="Aptos"/>
            </a:endParaRPr>
          </a:p>
        </p:txBody>
      </p:sp>
      <p:pic>
        <p:nvPicPr>
          <p:cNvPr id="2" name="Picture 1">
            <a:extLst>
              <a:ext uri="{FF2B5EF4-FFF2-40B4-BE49-F238E27FC236}">
                <a16:creationId xmlns:a16="http://schemas.microsoft.com/office/drawing/2014/main" id="{533BCBA1-09A3-0128-F41E-C61317BBFABA}"/>
              </a:ext>
            </a:extLst>
          </p:cNvPr>
          <p:cNvPicPr>
            <a:picLocks noChangeAspect="1"/>
          </p:cNvPicPr>
          <p:nvPr/>
        </p:nvPicPr>
        <p:blipFill>
          <a:blip r:embed="rId2"/>
          <a:stretch>
            <a:fillRect/>
          </a:stretch>
        </p:blipFill>
        <p:spPr>
          <a:xfrm>
            <a:off x="4412975" y="1329210"/>
            <a:ext cx="7013575" cy="4924425"/>
          </a:xfrm>
          <a:prstGeom prst="rect">
            <a:avLst/>
          </a:prstGeom>
        </p:spPr>
      </p:pic>
      <p:sp>
        <p:nvSpPr>
          <p:cNvPr id="4" name="TextBox 3">
            <a:extLst>
              <a:ext uri="{FF2B5EF4-FFF2-40B4-BE49-F238E27FC236}">
                <a16:creationId xmlns:a16="http://schemas.microsoft.com/office/drawing/2014/main" id="{FC42F883-77A9-AA95-CD32-91DE707AF816}"/>
              </a:ext>
            </a:extLst>
          </p:cNvPr>
          <p:cNvSpPr txBox="1"/>
          <p:nvPr/>
        </p:nvSpPr>
        <p:spPr>
          <a:xfrm>
            <a:off x="770625" y="1719531"/>
            <a:ext cx="3456483" cy="4278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r>
              <a:rPr lang="nl-NL" b="1">
                <a:solidFill>
                  <a:schemeClr val="accent1"/>
                </a:solidFill>
                <a:ea typeface="+mj-lt"/>
                <a:cs typeface="+mj-lt"/>
              </a:rPr>
              <a:t>SaaS </a:t>
            </a:r>
            <a:r>
              <a:rPr lang="nl-NL">
                <a:ea typeface="+mj-lt"/>
                <a:cs typeface="+mj-lt"/>
              </a:rPr>
              <a:t>maakt het </a:t>
            </a:r>
            <a:r>
              <a:rPr lang="nl-NL" err="1">
                <a:ea typeface="+mj-lt"/>
                <a:cs typeface="+mj-lt"/>
              </a:rPr>
              <a:t>deployen</a:t>
            </a:r>
            <a:r>
              <a:rPr lang="nl-NL">
                <a:ea typeface="+mj-lt"/>
                <a:cs typeface="+mj-lt"/>
              </a:rPr>
              <a:t> van modellen makkelijk.</a:t>
            </a:r>
          </a:p>
          <a:p>
            <a:endParaRPr lang="nl-NL"/>
          </a:p>
          <a:p>
            <a:r>
              <a:rPr lang="nl-NL"/>
              <a:t>Maar denk aan de correcte </a:t>
            </a:r>
            <a:r>
              <a:rPr lang="nl-NL">
                <a:solidFill>
                  <a:schemeClr val="accent3">
                    <a:lumMod val="49000"/>
                  </a:schemeClr>
                </a:solidFill>
              </a:rPr>
              <a:t>beveiliging, </a:t>
            </a:r>
            <a:r>
              <a:rPr lang="nl-NL" err="1">
                <a:solidFill>
                  <a:schemeClr val="accent3">
                    <a:lumMod val="49000"/>
                  </a:schemeClr>
                </a:solidFill>
              </a:rPr>
              <a:t>geography</a:t>
            </a:r>
            <a:r>
              <a:rPr lang="nl-NL">
                <a:solidFill>
                  <a:schemeClr val="accent3">
                    <a:lumMod val="49000"/>
                  </a:schemeClr>
                </a:solidFill>
              </a:rPr>
              <a:t>, data-zone</a:t>
            </a:r>
            <a:r>
              <a:rPr lang="nl-NL"/>
              <a:t> etc.</a:t>
            </a:r>
          </a:p>
          <a:p>
            <a:endParaRPr lang="nl-NL"/>
          </a:p>
          <a:p>
            <a:r>
              <a:rPr lang="nl-NL" sz="1600"/>
              <a:t>Bied additionele mogelijkheid voor:</a:t>
            </a:r>
            <a:br>
              <a:rPr lang="nl-NL" sz="1600"/>
            </a:br>
            <a:r>
              <a:rPr lang="nl-NL" sz="1600"/>
              <a:t>-</a:t>
            </a:r>
            <a:r>
              <a:rPr lang="nl-NL" sz="1600">
                <a:ea typeface="+mj-lt"/>
                <a:cs typeface="+mj-lt"/>
              </a:rPr>
              <a:t> Dubbele encryptie van data</a:t>
            </a:r>
          </a:p>
          <a:p>
            <a:pPr marL="285750" indent="-285750">
              <a:buFont typeface="Calibri"/>
              <a:buChar char="-"/>
            </a:pPr>
            <a:r>
              <a:rPr lang="nl-NL" sz="1600"/>
              <a:t>Fine-</a:t>
            </a:r>
            <a:r>
              <a:rPr lang="nl-NL" sz="1600" err="1"/>
              <a:t>tuned</a:t>
            </a:r>
            <a:r>
              <a:rPr lang="nl-NL" sz="1600"/>
              <a:t> </a:t>
            </a:r>
            <a:r>
              <a:rPr lang="nl-NL" sz="1600" err="1"/>
              <a:t>models</a:t>
            </a:r>
            <a:endParaRPr lang="nl-NL" sz="1600"/>
          </a:p>
          <a:p>
            <a:pPr marL="285750" indent="-285750">
              <a:buFont typeface="Calibri"/>
              <a:buChar char="-"/>
            </a:pPr>
            <a:r>
              <a:rPr lang="nl-NL" sz="1600"/>
              <a:t>Integratie van overige </a:t>
            </a:r>
            <a:r>
              <a:rPr lang="nl-NL" sz="1600" err="1"/>
              <a:t>Azure</a:t>
            </a:r>
            <a:r>
              <a:rPr lang="nl-NL" sz="1600"/>
              <a:t> functionaliteit (alerts, storage, etc.)</a:t>
            </a:r>
          </a:p>
          <a:p>
            <a:pPr marL="285750" indent="-285750">
              <a:buFont typeface="Calibri"/>
              <a:buChar char="-"/>
            </a:pPr>
            <a:endParaRPr lang="nl-NL"/>
          </a:p>
          <a:p>
            <a:r>
              <a:rPr lang="nl-NL" b="1">
                <a:solidFill>
                  <a:schemeClr val="accent3">
                    <a:lumMod val="49000"/>
                  </a:schemeClr>
                </a:solidFill>
              </a:rPr>
              <a:t>Niet alle modellen zijn in alle locaties beschikbaar.</a:t>
            </a:r>
          </a:p>
          <a:p>
            <a:endParaRPr lang="nl-NL"/>
          </a:p>
        </p:txBody>
      </p:sp>
    </p:spTree>
    <p:extLst>
      <p:ext uri="{BB962C8B-B14F-4D97-AF65-F5344CB8AC3E}">
        <p14:creationId xmlns:p14="http://schemas.microsoft.com/office/powerpoint/2010/main" val="166687635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470A5E-9727-EB71-7F9F-BB45AA010C12}"/>
              </a:ext>
            </a:extLst>
          </p:cNvPr>
          <p:cNvPicPr>
            <a:picLocks noChangeAspect="1"/>
          </p:cNvPicPr>
          <p:nvPr/>
        </p:nvPicPr>
        <p:blipFill>
          <a:blip r:embed="rId2"/>
          <a:stretch>
            <a:fillRect/>
          </a:stretch>
        </p:blipFill>
        <p:spPr>
          <a:xfrm>
            <a:off x="4268458" y="5188969"/>
            <a:ext cx="7608858" cy="1670290"/>
          </a:xfrm>
          <a:prstGeom prst="rect">
            <a:avLst/>
          </a:prstGeom>
        </p:spPr>
      </p:pic>
      <p:pic>
        <p:nvPicPr>
          <p:cNvPr id="6" name="Picture 5">
            <a:extLst>
              <a:ext uri="{FF2B5EF4-FFF2-40B4-BE49-F238E27FC236}">
                <a16:creationId xmlns:a16="http://schemas.microsoft.com/office/drawing/2014/main" id="{934C5EBE-C4D2-248E-C145-B12872FC607B}"/>
              </a:ext>
            </a:extLst>
          </p:cNvPr>
          <p:cNvPicPr>
            <a:picLocks noChangeAspect="1"/>
          </p:cNvPicPr>
          <p:nvPr/>
        </p:nvPicPr>
        <p:blipFill>
          <a:blip r:embed="rId3"/>
          <a:stretch>
            <a:fillRect/>
          </a:stretch>
        </p:blipFill>
        <p:spPr>
          <a:xfrm>
            <a:off x="4268458" y="1609006"/>
            <a:ext cx="7608858" cy="1670290"/>
          </a:xfrm>
          <a:prstGeom prst="rect">
            <a:avLst/>
          </a:prstGeom>
        </p:spPr>
      </p:pic>
      <p:sp>
        <p:nvSpPr>
          <p:cNvPr id="8" name="Title 4">
            <a:extLst>
              <a:ext uri="{FF2B5EF4-FFF2-40B4-BE49-F238E27FC236}">
                <a16:creationId xmlns:a16="http://schemas.microsoft.com/office/drawing/2014/main" id="{DC08F73C-EC51-D880-436C-047DA12F5847}"/>
              </a:ext>
            </a:extLst>
          </p:cNvPr>
          <p:cNvSpPr>
            <a:spLocks noGrp="1"/>
          </p:cNvSpPr>
          <p:nvPr>
            <p:ph type="title"/>
          </p:nvPr>
        </p:nvSpPr>
        <p:spPr>
          <a:xfrm>
            <a:off x="766763" y="682514"/>
            <a:ext cx="10658475" cy="532765"/>
          </a:xfrm>
        </p:spPr>
        <p:txBody>
          <a:bodyPr lIns="0" tIns="0" rIns="0" bIns="0" anchor="t">
            <a:normAutofit fontScale="90000"/>
          </a:bodyPr>
          <a:lstStyle/>
          <a:p>
            <a:r>
              <a:rPr lang="nl-NL" b="1">
                <a:latin typeface="Aptos"/>
              </a:rPr>
              <a:t>Overzicht providers (</a:t>
            </a:r>
            <a:r>
              <a:rPr lang="nl-NL" b="1" err="1">
                <a:latin typeface="Aptos"/>
              </a:rPr>
              <a:t>Azure</a:t>
            </a:r>
            <a:r>
              <a:rPr lang="nl-NL" b="1">
                <a:latin typeface="Aptos"/>
              </a:rPr>
              <a:t> / </a:t>
            </a:r>
            <a:r>
              <a:rPr lang="nl-NL" b="1" err="1">
                <a:latin typeface="Aptos"/>
              </a:rPr>
              <a:t>OpenAI</a:t>
            </a:r>
            <a:r>
              <a:rPr lang="nl-NL" b="1">
                <a:latin typeface="Aptos"/>
              </a:rPr>
              <a:t>)</a:t>
            </a:r>
            <a:br>
              <a:rPr lang="nl-NL" b="1">
                <a:latin typeface="Aptos"/>
              </a:rPr>
            </a:br>
            <a:r>
              <a:rPr lang="nl-NL" sz="1400" b="1">
                <a:solidFill>
                  <a:srgbClr val="5236AB"/>
                </a:solidFill>
                <a:latin typeface="Aptos"/>
              </a:rPr>
              <a:t>Introductie AI</a:t>
            </a:r>
            <a:endParaRPr lang="en-US" sz="1400" b="1">
              <a:latin typeface="Aptos"/>
            </a:endParaRPr>
          </a:p>
        </p:txBody>
      </p:sp>
      <p:sp>
        <p:nvSpPr>
          <p:cNvPr id="9" name="TextBox 8">
            <a:extLst>
              <a:ext uri="{FF2B5EF4-FFF2-40B4-BE49-F238E27FC236}">
                <a16:creationId xmlns:a16="http://schemas.microsoft.com/office/drawing/2014/main" id="{18EFDFA9-96B1-31E6-88DC-124734193E21}"/>
              </a:ext>
            </a:extLst>
          </p:cNvPr>
          <p:cNvSpPr txBox="1"/>
          <p:nvPr/>
        </p:nvSpPr>
        <p:spPr>
          <a:xfrm>
            <a:off x="729412" y="2443511"/>
            <a:ext cx="347644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r"/>
            <a:r>
              <a:rPr lang="en-US" sz="1400" b="1">
                <a:solidFill>
                  <a:srgbClr val="5236AB"/>
                </a:solidFill>
                <a:latin typeface="Aptos"/>
              </a:rPr>
              <a:t>Newest reasoning model</a:t>
            </a:r>
            <a:br>
              <a:rPr lang="en-US" sz="1400" b="1">
                <a:solidFill>
                  <a:srgbClr val="5236AB"/>
                </a:solidFill>
                <a:latin typeface="Aptos"/>
              </a:rPr>
            </a:br>
            <a:r>
              <a:rPr lang="en-US" sz="1400" b="1">
                <a:solidFill>
                  <a:srgbClr val="5236AB"/>
                </a:solidFill>
                <a:latin typeface="Aptos"/>
              </a:rPr>
              <a:t>(200K context)</a:t>
            </a:r>
            <a:endParaRPr lang="en-US" sz="1400" b="1" i="0" u="none" strike="noStrike" cap="none" spc="0" normalizeH="0" baseline="0">
              <a:ln>
                <a:noFill/>
              </a:ln>
              <a:solidFill>
                <a:srgbClr val="5236AB"/>
              </a:solidFill>
              <a:effectLst/>
              <a:uFillTx/>
              <a:latin typeface="Aptos"/>
            </a:endParaRPr>
          </a:p>
        </p:txBody>
      </p:sp>
      <p:sp>
        <p:nvSpPr>
          <p:cNvPr id="10" name="TextBox 9">
            <a:extLst>
              <a:ext uri="{FF2B5EF4-FFF2-40B4-BE49-F238E27FC236}">
                <a16:creationId xmlns:a16="http://schemas.microsoft.com/office/drawing/2014/main" id="{8D139B55-3BB5-A328-B200-30482974E827}"/>
              </a:ext>
            </a:extLst>
          </p:cNvPr>
          <p:cNvSpPr txBox="1"/>
          <p:nvPr/>
        </p:nvSpPr>
        <p:spPr>
          <a:xfrm>
            <a:off x="729411" y="3996265"/>
            <a:ext cx="347644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r"/>
            <a:r>
              <a:rPr lang="en-US" sz="1400" b="1">
                <a:solidFill>
                  <a:srgbClr val="5236AB"/>
                </a:solidFill>
                <a:latin typeface="Aptos"/>
              </a:rPr>
              <a:t>Current 'best' multimodal model</a:t>
            </a:r>
            <a:br>
              <a:rPr lang="en-US" sz="1400" b="1">
                <a:solidFill>
                  <a:srgbClr val="5236AB"/>
                </a:solidFill>
                <a:latin typeface="Aptos"/>
              </a:rPr>
            </a:br>
            <a:r>
              <a:rPr lang="en-US" sz="1400" b="1">
                <a:solidFill>
                  <a:srgbClr val="5236AB"/>
                </a:solidFill>
                <a:latin typeface="Aptos"/>
              </a:rPr>
              <a:t>(128K context)</a:t>
            </a:r>
            <a:endParaRPr lang="en-US" sz="1400" b="1" i="0" u="none" strike="noStrike" cap="none" spc="0" normalizeH="0" baseline="0">
              <a:ln>
                <a:noFill/>
              </a:ln>
              <a:solidFill>
                <a:srgbClr val="5236AB"/>
              </a:solidFill>
              <a:effectLst/>
              <a:uFillTx/>
              <a:latin typeface="Aptos"/>
            </a:endParaRPr>
          </a:p>
        </p:txBody>
      </p:sp>
      <p:sp>
        <p:nvSpPr>
          <p:cNvPr id="11" name="TextBox 10">
            <a:extLst>
              <a:ext uri="{FF2B5EF4-FFF2-40B4-BE49-F238E27FC236}">
                <a16:creationId xmlns:a16="http://schemas.microsoft.com/office/drawing/2014/main" id="{049B2E0D-F21D-7E36-DD57-A468EF8A27CD}"/>
              </a:ext>
            </a:extLst>
          </p:cNvPr>
          <p:cNvSpPr txBox="1"/>
          <p:nvPr/>
        </p:nvSpPr>
        <p:spPr>
          <a:xfrm>
            <a:off x="729410" y="5750302"/>
            <a:ext cx="347644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r"/>
            <a:r>
              <a:rPr lang="en-US" sz="1400" b="1">
                <a:solidFill>
                  <a:srgbClr val="5236AB"/>
                </a:solidFill>
                <a:latin typeface="Aptos"/>
              </a:rPr>
              <a:t>Current 'best' small </a:t>
            </a:r>
            <a:r>
              <a:rPr lang="en-US" sz="1400" b="1" err="1">
                <a:solidFill>
                  <a:srgbClr val="5236AB"/>
                </a:solidFill>
                <a:latin typeface="Aptos"/>
              </a:rPr>
              <a:t>multimodel</a:t>
            </a:r>
            <a:r>
              <a:rPr lang="en-US" sz="1400" b="1">
                <a:solidFill>
                  <a:srgbClr val="5236AB"/>
                </a:solidFill>
                <a:latin typeface="Aptos"/>
              </a:rPr>
              <a:t> model</a:t>
            </a:r>
            <a:br>
              <a:rPr lang="en-US" sz="1400" b="1">
                <a:solidFill>
                  <a:srgbClr val="5236AB"/>
                </a:solidFill>
                <a:latin typeface="Aptos"/>
              </a:rPr>
            </a:br>
            <a:r>
              <a:rPr lang="en-US" sz="1400" b="1">
                <a:solidFill>
                  <a:srgbClr val="5236AB"/>
                </a:solidFill>
                <a:latin typeface="Aptos"/>
              </a:rPr>
              <a:t>(128K context)</a:t>
            </a:r>
            <a:endParaRPr lang="en-US" sz="1400">
              <a:solidFill>
                <a:srgbClr val="5236AB"/>
              </a:solidFill>
              <a:latin typeface="Aptos"/>
            </a:endParaRPr>
          </a:p>
          <a:p>
            <a:pPr algn="r"/>
            <a:endParaRPr lang="en-US" sz="1400" b="1" i="0" u="none" strike="noStrike" cap="none" spc="0" normalizeH="0" baseline="0">
              <a:ln>
                <a:noFill/>
              </a:ln>
              <a:solidFill>
                <a:srgbClr val="5236AB"/>
              </a:solidFill>
              <a:effectLst/>
              <a:uFillTx/>
              <a:latin typeface="Aptos"/>
            </a:endParaRPr>
          </a:p>
        </p:txBody>
      </p:sp>
      <p:pic>
        <p:nvPicPr>
          <p:cNvPr id="2" name="Picture 1">
            <a:extLst>
              <a:ext uri="{FF2B5EF4-FFF2-40B4-BE49-F238E27FC236}">
                <a16:creationId xmlns:a16="http://schemas.microsoft.com/office/drawing/2014/main" id="{0A3F2BE5-683F-E787-D72D-97624BA9F86F}"/>
              </a:ext>
            </a:extLst>
          </p:cNvPr>
          <p:cNvPicPr>
            <a:picLocks noChangeAspect="1"/>
          </p:cNvPicPr>
          <p:nvPr/>
        </p:nvPicPr>
        <p:blipFill>
          <a:blip r:embed="rId4"/>
          <a:stretch>
            <a:fillRect/>
          </a:stretch>
        </p:blipFill>
        <p:spPr>
          <a:xfrm>
            <a:off x="4288613" y="3692574"/>
            <a:ext cx="7588513" cy="1028343"/>
          </a:xfrm>
          <a:prstGeom prst="rect">
            <a:avLst/>
          </a:prstGeom>
        </p:spPr>
      </p:pic>
    </p:spTree>
    <p:extLst>
      <p:ext uri="{BB962C8B-B14F-4D97-AF65-F5344CB8AC3E}">
        <p14:creationId xmlns:p14="http://schemas.microsoft.com/office/powerpoint/2010/main" val="234316297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AA3D3-8142-F2D0-F26E-0DE0934E73DC}"/>
            </a:ext>
          </a:extLst>
        </p:cNvPr>
        <p:cNvGrpSpPr/>
        <p:nvPr/>
      </p:nvGrpSpPr>
      <p:grpSpPr>
        <a:xfrm>
          <a:off x="0" y="0"/>
          <a:ext cx="0" cy="0"/>
          <a:chOff x="0" y="0"/>
          <a:chExt cx="0" cy="0"/>
        </a:xfrm>
      </p:grpSpPr>
      <p:sp>
        <p:nvSpPr>
          <p:cNvPr id="8" name="Title 4">
            <a:extLst>
              <a:ext uri="{FF2B5EF4-FFF2-40B4-BE49-F238E27FC236}">
                <a16:creationId xmlns:a16="http://schemas.microsoft.com/office/drawing/2014/main" id="{CEF6E6E2-DEB5-EC1B-9F9C-63BEFF6C8BC0}"/>
              </a:ext>
            </a:extLst>
          </p:cNvPr>
          <p:cNvSpPr>
            <a:spLocks noGrp="1"/>
          </p:cNvSpPr>
          <p:nvPr>
            <p:ph type="title"/>
          </p:nvPr>
        </p:nvSpPr>
        <p:spPr>
          <a:xfrm>
            <a:off x="766763" y="682514"/>
            <a:ext cx="10658475" cy="532765"/>
          </a:xfrm>
        </p:spPr>
        <p:txBody>
          <a:bodyPr lIns="0" tIns="0" rIns="0" bIns="0" anchor="t">
            <a:normAutofit fontScale="90000"/>
          </a:bodyPr>
          <a:lstStyle/>
          <a:p>
            <a:r>
              <a:rPr lang="nl-NL" b="1">
                <a:latin typeface="Aptos"/>
              </a:rPr>
              <a:t>Overzicht providers (Lokaal)</a:t>
            </a:r>
            <a:br>
              <a:rPr lang="nl-NL" b="1">
                <a:latin typeface="Aptos"/>
              </a:rPr>
            </a:br>
            <a:r>
              <a:rPr lang="nl-NL" sz="1400" b="1">
                <a:solidFill>
                  <a:srgbClr val="5236AB"/>
                </a:solidFill>
                <a:latin typeface="Aptos"/>
              </a:rPr>
              <a:t>Introductie AI / Cut out </a:t>
            </a:r>
            <a:r>
              <a:rPr lang="nl-NL" sz="1400" b="1" err="1">
                <a:solidFill>
                  <a:srgbClr val="5236AB"/>
                </a:solidFill>
                <a:latin typeface="Aptos"/>
              </a:rPr>
              <a:t>the</a:t>
            </a:r>
            <a:r>
              <a:rPr lang="nl-NL" sz="1400" b="1">
                <a:solidFill>
                  <a:srgbClr val="5236AB"/>
                </a:solidFill>
                <a:latin typeface="Aptos"/>
              </a:rPr>
              <a:t> </a:t>
            </a:r>
            <a:r>
              <a:rPr lang="nl-NL" sz="1400" b="1" err="1">
                <a:solidFill>
                  <a:srgbClr val="5236AB"/>
                </a:solidFill>
                <a:latin typeface="Aptos"/>
              </a:rPr>
              <a:t>middle</a:t>
            </a:r>
            <a:r>
              <a:rPr lang="nl-NL" sz="1400" b="1">
                <a:solidFill>
                  <a:srgbClr val="5236AB"/>
                </a:solidFill>
                <a:latin typeface="Aptos"/>
              </a:rPr>
              <a:t> man</a:t>
            </a:r>
            <a:endParaRPr lang="en-US" sz="1400" b="1">
              <a:latin typeface="Aptos"/>
            </a:endParaRPr>
          </a:p>
        </p:txBody>
      </p:sp>
      <p:grpSp>
        <p:nvGrpSpPr>
          <p:cNvPr id="6" name="Group 5">
            <a:extLst>
              <a:ext uri="{FF2B5EF4-FFF2-40B4-BE49-F238E27FC236}">
                <a16:creationId xmlns:a16="http://schemas.microsoft.com/office/drawing/2014/main" id="{75F5B77B-CC84-7066-49FE-B39A82557AC8}"/>
              </a:ext>
            </a:extLst>
          </p:cNvPr>
          <p:cNvGrpSpPr/>
          <p:nvPr/>
        </p:nvGrpSpPr>
        <p:grpSpPr>
          <a:xfrm>
            <a:off x="539086" y="2224586"/>
            <a:ext cx="5552294" cy="3235782"/>
            <a:chOff x="1062250" y="1997123"/>
            <a:chExt cx="5552294" cy="3235782"/>
          </a:xfrm>
        </p:grpSpPr>
        <p:sp>
          <p:nvSpPr>
            <p:cNvPr id="3" name="TextBox 2">
              <a:extLst>
                <a:ext uri="{FF2B5EF4-FFF2-40B4-BE49-F238E27FC236}">
                  <a16:creationId xmlns:a16="http://schemas.microsoft.com/office/drawing/2014/main" id="{58D5A7DC-A85F-FE32-092A-BD1FD6DF5379}"/>
                </a:ext>
              </a:extLst>
            </p:cNvPr>
            <p:cNvSpPr txBox="1"/>
            <p:nvPr/>
          </p:nvSpPr>
          <p:spPr>
            <a:xfrm>
              <a:off x="3860042" y="4678907"/>
              <a:ext cx="2743200"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b="1" err="1">
                  <a:solidFill>
                    <a:schemeClr val="accent1"/>
                  </a:solidFill>
                </a:rPr>
                <a:t>Ollama</a:t>
              </a:r>
              <a:br>
                <a:rPr lang="en-US" b="1">
                  <a:solidFill>
                    <a:schemeClr val="accent1"/>
                  </a:solidFill>
                </a:rPr>
              </a:br>
              <a:r>
                <a:rPr lang="en-US">
                  <a:solidFill>
                    <a:schemeClr val="accent1"/>
                  </a:solidFill>
                </a:rPr>
                <a:t>(llama</a:t>
              </a:r>
              <a:r>
                <a:rPr lang="en-US">
                  <a:solidFill>
                    <a:schemeClr val="accent1"/>
                  </a:solidFill>
                  <a:ea typeface="+mj-lt"/>
                  <a:cs typeface="+mj-lt"/>
                </a:rPr>
                <a:t>.cpp)</a:t>
              </a:r>
            </a:p>
          </p:txBody>
        </p:sp>
        <p:pic>
          <p:nvPicPr>
            <p:cNvPr id="4" name="Picture 3">
              <a:extLst>
                <a:ext uri="{FF2B5EF4-FFF2-40B4-BE49-F238E27FC236}">
                  <a16:creationId xmlns:a16="http://schemas.microsoft.com/office/drawing/2014/main" id="{58BB9865-F60B-B133-1F12-60E14AB23C51}"/>
                </a:ext>
              </a:extLst>
            </p:cNvPr>
            <p:cNvPicPr>
              <a:picLocks noChangeAspect="1"/>
            </p:cNvPicPr>
            <p:nvPr/>
          </p:nvPicPr>
          <p:blipFill>
            <a:blip r:embed="rId3"/>
            <a:stretch>
              <a:fillRect/>
            </a:stretch>
          </p:blipFill>
          <p:spPr>
            <a:xfrm>
              <a:off x="1232919" y="1997123"/>
              <a:ext cx="5381625" cy="2590800"/>
            </a:xfrm>
            <a:prstGeom prst="rect">
              <a:avLst/>
            </a:prstGeom>
          </p:spPr>
        </p:pic>
        <p:sp>
          <p:nvSpPr>
            <p:cNvPr id="5" name="TextBox 4">
              <a:extLst>
                <a:ext uri="{FF2B5EF4-FFF2-40B4-BE49-F238E27FC236}">
                  <a16:creationId xmlns:a16="http://schemas.microsoft.com/office/drawing/2014/main" id="{4AF026B5-01C5-419C-BE14-9CA84C7B269E}"/>
                </a:ext>
              </a:extLst>
            </p:cNvPr>
            <p:cNvSpPr txBox="1"/>
            <p:nvPr/>
          </p:nvSpPr>
          <p:spPr>
            <a:xfrm>
              <a:off x="1062250" y="4678907"/>
              <a:ext cx="274320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indent="0" algn="ctr" defTabSz="914400" fontAlgn="auto" latinLnBrk="0" hangingPunct="0">
                <a:lnSpc>
                  <a:spcPct val="100000"/>
                </a:lnSpc>
                <a:spcBef>
                  <a:spcPts val="0"/>
                </a:spcBef>
                <a:spcAft>
                  <a:spcPts val="0"/>
                </a:spcAft>
                <a:buClrTx/>
                <a:buSzTx/>
                <a:buFontTx/>
                <a:buNone/>
                <a:tabLst/>
              </a:pPr>
              <a:r>
                <a:rPr lang="en-US" b="1">
                  <a:solidFill>
                    <a:schemeClr val="accent1"/>
                  </a:solidFill>
                </a:rPr>
                <a:t>open-</a:t>
              </a:r>
              <a:r>
                <a:rPr lang="en-US" b="1" err="1">
                  <a:solidFill>
                    <a:schemeClr val="accent1"/>
                  </a:solidFill>
                </a:rPr>
                <a:t>webui</a:t>
              </a:r>
              <a:endParaRPr lang="en-US" err="1">
                <a:solidFill>
                  <a:schemeClr val="accent1"/>
                </a:solidFill>
              </a:endParaRPr>
            </a:p>
          </p:txBody>
        </p:sp>
      </p:grpSp>
      <p:pic>
        <p:nvPicPr>
          <p:cNvPr id="10" name="Picture 9">
            <a:extLst>
              <a:ext uri="{FF2B5EF4-FFF2-40B4-BE49-F238E27FC236}">
                <a16:creationId xmlns:a16="http://schemas.microsoft.com/office/drawing/2014/main" id="{650ED71B-9160-7EF6-D518-707F287E8E2A}"/>
              </a:ext>
            </a:extLst>
          </p:cNvPr>
          <p:cNvPicPr>
            <a:picLocks noChangeAspect="1"/>
          </p:cNvPicPr>
          <p:nvPr/>
        </p:nvPicPr>
        <p:blipFill>
          <a:blip r:embed="rId4"/>
          <a:srcRect l="10822" t="12596" r="11039" b="12339"/>
          <a:stretch/>
        </p:blipFill>
        <p:spPr>
          <a:xfrm>
            <a:off x="6829758" y="1587691"/>
            <a:ext cx="5163077" cy="4173943"/>
          </a:xfrm>
          <a:prstGeom prst="rect">
            <a:avLst/>
          </a:prstGeom>
        </p:spPr>
      </p:pic>
    </p:spTree>
    <p:extLst>
      <p:ext uri="{BB962C8B-B14F-4D97-AF65-F5344CB8AC3E}">
        <p14:creationId xmlns:p14="http://schemas.microsoft.com/office/powerpoint/2010/main" val="11082743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47A2-9A0B-8235-8501-C548641ED9C8}"/>
            </a:ext>
          </a:extLst>
        </p:cNvPr>
        <p:cNvGrpSpPr/>
        <p:nvPr/>
      </p:nvGrpSpPr>
      <p:grpSpPr>
        <a:xfrm>
          <a:off x="0" y="0"/>
          <a:ext cx="0" cy="0"/>
          <a:chOff x="0" y="0"/>
          <a:chExt cx="0" cy="0"/>
        </a:xfrm>
      </p:grpSpPr>
      <p:sp>
        <p:nvSpPr>
          <p:cNvPr id="8" name="Title 4">
            <a:extLst>
              <a:ext uri="{FF2B5EF4-FFF2-40B4-BE49-F238E27FC236}">
                <a16:creationId xmlns:a16="http://schemas.microsoft.com/office/drawing/2014/main" id="{D246F861-D259-A097-F8C8-C7E59B28A25A}"/>
              </a:ext>
            </a:extLst>
          </p:cNvPr>
          <p:cNvSpPr>
            <a:spLocks noGrp="1"/>
          </p:cNvSpPr>
          <p:nvPr>
            <p:ph type="title"/>
          </p:nvPr>
        </p:nvSpPr>
        <p:spPr>
          <a:xfrm>
            <a:off x="766763" y="682514"/>
            <a:ext cx="10658475" cy="532765"/>
          </a:xfrm>
        </p:spPr>
        <p:txBody>
          <a:bodyPr lIns="0" tIns="0" rIns="0" bIns="0" anchor="t">
            <a:normAutofit fontScale="90000"/>
          </a:bodyPr>
          <a:lstStyle/>
          <a:p>
            <a:r>
              <a:rPr lang="nl-NL" b="1">
                <a:latin typeface="Aptos"/>
              </a:rPr>
              <a:t>Overzicht providers (Lokaal)</a:t>
            </a:r>
            <a:br>
              <a:rPr lang="nl-NL" b="1">
                <a:latin typeface="Aptos"/>
              </a:rPr>
            </a:br>
            <a:r>
              <a:rPr lang="nl-NL" sz="1400" b="1">
                <a:solidFill>
                  <a:srgbClr val="5236AB"/>
                </a:solidFill>
                <a:latin typeface="Aptos"/>
              </a:rPr>
              <a:t>Introductie AI / Cut out </a:t>
            </a:r>
            <a:r>
              <a:rPr lang="nl-NL" sz="1400" b="1" err="1">
                <a:solidFill>
                  <a:srgbClr val="5236AB"/>
                </a:solidFill>
                <a:latin typeface="Aptos"/>
              </a:rPr>
              <a:t>the</a:t>
            </a:r>
            <a:r>
              <a:rPr lang="nl-NL" sz="1400" b="1">
                <a:solidFill>
                  <a:srgbClr val="5236AB"/>
                </a:solidFill>
                <a:latin typeface="Aptos"/>
              </a:rPr>
              <a:t> </a:t>
            </a:r>
            <a:r>
              <a:rPr lang="nl-NL" sz="1400" b="1" err="1">
                <a:solidFill>
                  <a:srgbClr val="5236AB"/>
                </a:solidFill>
                <a:latin typeface="Aptos"/>
              </a:rPr>
              <a:t>middle</a:t>
            </a:r>
            <a:r>
              <a:rPr lang="nl-NL" sz="1400" b="1">
                <a:solidFill>
                  <a:srgbClr val="5236AB"/>
                </a:solidFill>
                <a:latin typeface="Aptos"/>
              </a:rPr>
              <a:t> man</a:t>
            </a:r>
            <a:endParaRPr lang="en-US" sz="1400" b="1">
              <a:latin typeface="Aptos"/>
            </a:endParaRPr>
          </a:p>
        </p:txBody>
      </p:sp>
      <p:pic>
        <p:nvPicPr>
          <p:cNvPr id="7" name="Picture 6" descr="Open WebUI Demo">
            <a:extLst>
              <a:ext uri="{FF2B5EF4-FFF2-40B4-BE49-F238E27FC236}">
                <a16:creationId xmlns:a16="http://schemas.microsoft.com/office/drawing/2014/main" id="{A78E5D62-842B-9AAE-8E4B-5C4740DF69E9}"/>
              </a:ext>
            </a:extLst>
          </p:cNvPr>
          <p:cNvPicPr>
            <a:picLocks noChangeAspect="1"/>
          </p:cNvPicPr>
          <p:nvPr/>
        </p:nvPicPr>
        <p:blipFill>
          <a:blip r:embed="rId3"/>
          <a:stretch>
            <a:fillRect/>
          </a:stretch>
        </p:blipFill>
        <p:spPr>
          <a:xfrm>
            <a:off x="4549" y="-3838"/>
            <a:ext cx="12182900" cy="6865675"/>
          </a:xfrm>
          <a:prstGeom prst="rect">
            <a:avLst/>
          </a:prstGeom>
        </p:spPr>
      </p:pic>
    </p:spTree>
    <p:extLst>
      <p:ext uri="{BB962C8B-B14F-4D97-AF65-F5344CB8AC3E}">
        <p14:creationId xmlns:p14="http://schemas.microsoft.com/office/powerpoint/2010/main" val="163006417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C4C8DC31-1E36-590F-5F7F-A628628C2DC2}"/>
              </a:ext>
            </a:extLst>
          </p:cNvPr>
          <p:cNvSpPr>
            <a:spLocks noGrp="1"/>
          </p:cNvSpPr>
          <p:nvPr>
            <p:ph type="title"/>
          </p:nvPr>
        </p:nvSpPr>
        <p:spPr>
          <a:xfrm>
            <a:off x="766763" y="682514"/>
            <a:ext cx="10658475" cy="532765"/>
          </a:xfrm>
        </p:spPr>
        <p:txBody>
          <a:bodyPr lIns="0" tIns="0" rIns="0" bIns="0" anchor="t">
            <a:normAutofit fontScale="90000"/>
          </a:bodyPr>
          <a:lstStyle/>
          <a:p>
            <a:r>
              <a:rPr lang="nl-NL" b="1">
                <a:latin typeface="Aptos"/>
              </a:rPr>
              <a:t>Overzicht providers (Lokaal)</a:t>
            </a:r>
            <a:br>
              <a:rPr lang="nl-NL" b="1">
                <a:latin typeface="Aptos"/>
              </a:rPr>
            </a:br>
            <a:r>
              <a:rPr lang="nl-NL" sz="1400" b="1">
                <a:solidFill>
                  <a:srgbClr val="5236AB"/>
                </a:solidFill>
                <a:latin typeface="Aptos"/>
              </a:rPr>
              <a:t>Introductie AI / Hugging Face</a:t>
            </a:r>
            <a:endParaRPr lang="en-US" sz="1400" b="1">
              <a:latin typeface="Aptos"/>
            </a:endParaRPr>
          </a:p>
        </p:txBody>
      </p:sp>
      <p:pic>
        <p:nvPicPr>
          <p:cNvPr id="11" name="Picture 10">
            <a:extLst>
              <a:ext uri="{FF2B5EF4-FFF2-40B4-BE49-F238E27FC236}">
                <a16:creationId xmlns:a16="http://schemas.microsoft.com/office/drawing/2014/main" id="{4BF24137-B04A-4C5B-BC43-46C5BC32E171}"/>
              </a:ext>
            </a:extLst>
          </p:cNvPr>
          <p:cNvPicPr>
            <a:picLocks noChangeAspect="1"/>
          </p:cNvPicPr>
          <p:nvPr/>
        </p:nvPicPr>
        <p:blipFill>
          <a:blip r:embed="rId2"/>
          <a:stretch>
            <a:fillRect/>
          </a:stretch>
        </p:blipFill>
        <p:spPr>
          <a:xfrm>
            <a:off x="348942" y="1619534"/>
            <a:ext cx="11744325" cy="5029200"/>
          </a:xfrm>
          <a:prstGeom prst="rect">
            <a:avLst/>
          </a:prstGeom>
        </p:spPr>
      </p:pic>
    </p:spTree>
    <p:extLst>
      <p:ext uri="{BB962C8B-B14F-4D97-AF65-F5344CB8AC3E}">
        <p14:creationId xmlns:p14="http://schemas.microsoft.com/office/powerpoint/2010/main" val="901654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2ED9C-E100-92BA-BFA8-C0734C64E2DA}"/>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25A77916-38DF-5D97-8835-E8ABD26C153B}"/>
              </a:ext>
            </a:extLst>
          </p:cNvPr>
          <p:cNvSpPr>
            <a:spLocks noGrp="1"/>
          </p:cNvSpPr>
          <p:nvPr>
            <p:ph type="title"/>
          </p:nvPr>
        </p:nvSpPr>
        <p:spPr>
          <a:xfrm>
            <a:off x="766763" y="682514"/>
            <a:ext cx="10658475" cy="532765"/>
          </a:xfrm>
        </p:spPr>
        <p:txBody>
          <a:bodyPr lIns="0" tIns="0" rIns="0" bIns="0" anchor="t">
            <a:normAutofit fontScale="90000"/>
          </a:bodyPr>
          <a:lstStyle/>
          <a:p>
            <a:r>
              <a:rPr lang="nl-NL" b="1" err="1">
                <a:ea typeface="+mj-lt"/>
                <a:cs typeface="+mj-lt"/>
              </a:rPr>
              <a:t>Conversational</a:t>
            </a:r>
            <a:r>
              <a:rPr lang="nl-NL" b="1">
                <a:ea typeface="+mj-lt"/>
                <a:cs typeface="+mj-lt"/>
              </a:rPr>
              <a:t> AI </a:t>
            </a:r>
            <a:br>
              <a:rPr lang="nl-NL" b="1">
                <a:latin typeface="Aptos"/>
              </a:rPr>
            </a:br>
            <a:r>
              <a:rPr lang="nl-NL" sz="1400" b="1">
                <a:solidFill>
                  <a:srgbClr val="5236AB"/>
                </a:solidFill>
                <a:latin typeface="Aptos"/>
              </a:rPr>
              <a:t>Meer dan een LLM</a:t>
            </a:r>
            <a:endParaRPr lang="en-US" sz="1400" b="1">
              <a:latin typeface="Aptos"/>
            </a:endParaRPr>
          </a:p>
        </p:txBody>
      </p:sp>
      <p:pic>
        <p:nvPicPr>
          <p:cNvPr id="5" name="Picture 4" descr="Chat Bot API: Key Features &amp; Reviews">
            <a:extLst>
              <a:ext uri="{FF2B5EF4-FFF2-40B4-BE49-F238E27FC236}">
                <a16:creationId xmlns:a16="http://schemas.microsoft.com/office/drawing/2014/main" id="{115461CE-03E6-FABF-07F7-F76521AAB736}"/>
              </a:ext>
            </a:extLst>
          </p:cNvPr>
          <p:cNvPicPr>
            <a:picLocks noChangeAspect="1"/>
          </p:cNvPicPr>
          <p:nvPr/>
        </p:nvPicPr>
        <p:blipFill>
          <a:blip r:embed="rId2"/>
          <a:stretch>
            <a:fillRect/>
          </a:stretch>
        </p:blipFill>
        <p:spPr>
          <a:xfrm>
            <a:off x="1739900" y="1709525"/>
            <a:ext cx="8701616" cy="4698365"/>
          </a:xfrm>
          <a:prstGeom prst="rect">
            <a:avLst/>
          </a:prstGeom>
        </p:spPr>
      </p:pic>
    </p:spTree>
    <p:extLst>
      <p:ext uri="{BB962C8B-B14F-4D97-AF65-F5344CB8AC3E}">
        <p14:creationId xmlns:p14="http://schemas.microsoft.com/office/powerpoint/2010/main" val="26436378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F34BC-17A7-20BC-575F-5D5032BC0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0EC57CB-03E0-AC51-0384-F6DA05B3B1E0}"/>
              </a:ext>
            </a:extLst>
          </p:cNvPr>
          <p:cNvSpPr>
            <a:spLocks noGrp="1"/>
          </p:cNvSpPr>
          <p:nvPr>
            <p:ph type="body" idx="1"/>
          </p:nvPr>
        </p:nvSpPr>
        <p:spPr>
          <a:xfrm>
            <a:off x="766762" y="1527175"/>
            <a:ext cx="6245700" cy="4565651"/>
          </a:xfrm>
        </p:spPr>
        <p:txBody>
          <a:bodyPr lIns="0" tIns="0" rIns="0" bIns="0" anchor="t">
            <a:normAutofit/>
          </a:bodyPr>
          <a:lstStyle/>
          <a:p>
            <a:r>
              <a:rPr lang="en-US" b="1">
                <a:solidFill>
                  <a:schemeClr val="accent1"/>
                </a:solidFill>
                <a:ea typeface="+mj-lt"/>
                <a:cs typeface="+mj-lt"/>
              </a:rPr>
              <a:t>Explainable AI (</a:t>
            </a:r>
            <a:r>
              <a:rPr lang="en-US" b="1" err="1">
                <a:solidFill>
                  <a:schemeClr val="accent1"/>
                </a:solidFill>
                <a:ea typeface="+mj-lt"/>
                <a:cs typeface="+mj-lt"/>
              </a:rPr>
              <a:t>xAI</a:t>
            </a:r>
            <a:r>
              <a:rPr lang="en-US" b="1">
                <a:solidFill>
                  <a:schemeClr val="accent1"/>
                </a:solidFill>
                <a:ea typeface="+mj-lt"/>
                <a:cs typeface="+mj-lt"/>
              </a:rPr>
              <a:t>): </a:t>
            </a:r>
            <a:r>
              <a:rPr lang="en-US">
                <a:ea typeface="+mj-lt"/>
                <a:cs typeface="+mj-lt"/>
              </a:rPr>
              <a:t>AI-</a:t>
            </a:r>
            <a:r>
              <a:rPr lang="en-US" err="1">
                <a:ea typeface="+mj-lt"/>
                <a:cs typeface="+mj-lt"/>
              </a:rPr>
              <a:t>besluiten</a:t>
            </a:r>
            <a:r>
              <a:rPr lang="en-US">
                <a:ea typeface="+mj-lt"/>
                <a:cs typeface="+mj-lt"/>
              </a:rPr>
              <a:t> </a:t>
            </a:r>
            <a:r>
              <a:rPr lang="en-US" err="1">
                <a:ea typeface="+mj-lt"/>
                <a:cs typeface="+mj-lt"/>
              </a:rPr>
              <a:t>moeten</a:t>
            </a:r>
            <a:r>
              <a:rPr lang="en-US">
                <a:ea typeface="+mj-lt"/>
                <a:cs typeface="+mj-lt"/>
              </a:rPr>
              <a:t> </a:t>
            </a:r>
            <a:r>
              <a:rPr lang="en-US" b="1" err="1">
                <a:ea typeface="+mj-lt"/>
                <a:cs typeface="+mj-lt"/>
              </a:rPr>
              <a:t>uitlegbaar</a:t>
            </a:r>
            <a:r>
              <a:rPr lang="en-US" b="1">
                <a:ea typeface="+mj-lt"/>
                <a:cs typeface="+mj-lt"/>
              </a:rPr>
              <a:t> </a:t>
            </a:r>
            <a:r>
              <a:rPr lang="en-US" b="1" err="1">
                <a:ea typeface="+mj-lt"/>
                <a:cs typeface="+mj-lt"/>
              </a:rPr>
              <a:t>en</a:t>
            </a:r>
            <a:r>
              <a:rPr lang="en-US" b="1">
                <a:ea typeface="+mj-lt"/>
                <a:cs typeface="+mj-lt"/>
              </a:rPr>
              <a:t> </a:t>
            </a:r>
            <a:r>
              <a:rPr lang="en-US" b="1" err="1">
                <a:ea typeface="+mj-lt"/>
                <a:cs typeface="+mj-lt"/>
              </a:rPr>
              <a:t>herleidbaar</a:t>
            </a:r>
            <a:r>
              <a:rPr lang="en-US">
                <a:ea typeface="+mj-lt"/>
                <a:cs typeface="+mj-lt"/>
              </a:rPr>
              <a:t> </a:t>
            </a:r>
            <a:r>
              <a:rPr lang="en-US" err="1">
                <a:ea typeface="+mj-lt"/>
                <a:cs typeface="+mj-lt"/>
              </a:rPr>
              <a:t>zijn</a:t>
            </a:r>
            <a:r>
              <a:rPr lang="en-US">
                <a:ea typeface="+mj-lt"/>
                <a:cs typeface="+mj-lt"/>
              </a:rPr>
              <a:t>. </a:t>
            </a:r>
            <a:r>
              <a:rPr lang="en-US" err="1">
                <a:ea typeface="+mj-lt"/>
                <a:cs typeface="+mj-lt"/>
              </a:rPr>
              <a:t>Begrijp</a:t>
            </a:r>
            <a:r>
              <a:rPr lang="en-US">
                <a:ea typeface="+mj-lt"/>
                <a:cs typeface="+mj-lt"/>
              </a:rPr>
              <a:t> de </a:t>
            </a:r>
            <a:r>
              <a:rPr lang="en-US">
                <a:solidFill>
                  <a:schemeClr val="accent1"/>
                </a:solidFill>
                <a:ea typeface="+mj-lt"/>
                <a:cs typeface="+mj-lt"/>
              </a:rPr>
              <a:t>'</a:t>
            </a:r>
            <a:r>
              <a:rPr lang="en-US" err="1">
                <a:solidFill>
                  <a:schemeClr val="accent1"/>
                </a:solidFill>
                <a:ea typeface="+mj-lt"/>
                <a:cs typeface="+mj-lt"/>
              </a:rPr>
              <a:t>beredenering</a:t>
            </a:r>
            <a:r>
              <a:rPr lang="en-US">
                <a:solidFill>
                  <a:schemeClr val="accent1"/>
                </a:solidFill>
                <a:ea typeface="+mj-lt"/>
                <a:cs typeface="+mj-lt"/>
              </a:rPr>
              <a:t>' </a:t>
            </a:r>
            <a:r>
              <a:rPr lang="en-US">
                <a:ea typeface="+mj-lt"/>
                <a:cs typeface="+mj-lt"/>
              </a:rPr>
              <a:t>van het </a:t>
            </a:r>
            <a:r>
              <a:rPr lang="en-US" err="1">
                <a:ea typeface="+mj-lt"/>
                <a:cs typeface="+mj-lt"/>
              </a:rPr>
              <a:t>systeem</a:t>
            </a:r>
            <a:r>
              <a:rPr lang="en-US">
                <a:ea typeface="+mj-lt"/>
                <a:cs typeface="+mj-lt"/>
              </a:rPr>
              <a:t>.</a:t>
            </a:r>
            <a:endParaRPr lang="en-US"/>
          </a:p>
          <a:p>
            <a:endParaRPr lang="en-US" b="1">
              <a:solidFill>
                <a:schemeClr val="accent3">
                  <a:lumMod val="49000"/>
                </a:schemeClr>
              </a:solidFill>
              <a:ea typeface="+mj-lt"/>
              <a:cs typeface="+mj-lt"/>
            </a:endParaRPr>
          </a:p>
          <a:p>
            <a:r>
              <a:rPr lang="en-US" err="1">
                <a:ea typeface="+mj-lt"/>
                <a:cs typeface="+mj-lt"/>
              </a:rPr>
              <a:t>Succesvolle</a:t>
            </a:r>
            <a:r>
              <a:rPr lang="en-US">
                <a:ea typeface="+mj-lt"/>
                <a:cs typeface="+mj-lt"/>
              </a:rPr>
              <a:t> AI is </a:t>
            </a:r>
            <a:r>
              <a:rPr lang="en-US" err="1">
                <a:ea typeface="+mj-lt"/>
                <a:cs typeface="+mj-lt"/>
              </a:rPr>
              <a:t>gebaseerd</a:t>
            </a:r>
            <a:r>
              <a:rPr lang="en-US">
                <a:ea typeface="+mj-lt"/>
                <a:cs typeface="+mj-lt"/>
              </a:rPr>
              <a:t> op </a:t>
            </a:r>
            <a:r>
              <a:rPr lang="en-US" err="1">
                <a:ea typeface="+mj-lt"/>
                <a:cs typeface="+mj-lt"/>
              </a:rPr>
              <a:t>betrouwbare</a:t>
            </a:r>
            <a:r>
              <a:rPr lang="en-US">
                <a:ea typeface="+mj-lt"/>
                <a:cs typeface="+mj-lt"/>
              </a:rPr>
              <a:t> data.</a:t>
            </a:r>
          </a:p>
          <a:p>
            <a:endParaRPr lang="en-US">
              <a:ea typeface="+mj-lt"/>
              <a:cs typeface="+mj-lt"/>
            </a:endParaRPr>
          </a:p>
          <a:p>
            <a:endParaRPr lang="en-US">
              <a:ea typeface="+mj-lt"/>
              <a:cs typeface="+mj-lt"/>
            </a:endParaRPr>
          </a:p>
        </p:txBody>
      </p:sp>
      <p:sp>
        <p:nvSpPr>
          <p:cNvPr id="9" name="Title 4">
            <a:extLst>
              <a:ext uri="{FF2B5EF4-FFF2-40B4-BE49-F238E27FC236}">
                <a16:creationId xmlns:a16="http://schemas.microsoft.com/office/drawing/2014/main" id="{B2A0F100-C77D-EDC4-656C-33C0A3F86A53}"/>
              </a:ext>
            </a:extLst>
          </p:cNvPr>
          <p:cNvSpPr>
            <a:spLocks noGrp="1"/>
          </p:cNvSpPr>
          <p:nvPr>
            <p:ph type="title"/>
          </p:nvPr>
        </p:nvSpPr>
        <p:spPr>
          <a:xfrm>
            <a:off x="766763" y="682514"/>
            <a:ext cx="10658475" cy="532765"/>
          </a:xfrm>
        </p:spPr>
        <p:txBody>
          <a:bodyPr lIns="0" tIns="0" rIns="0" bIns="0" anchor="t">
            <a:normAutofit fontScale="90000"/>
          </a:bodyPr>
          <a:lstStyle/>
          <a:p>
            <a:r>
              <a:rPr lang="nl-NL" b="1">
                <a:ea typeface="+mj-lt"/>
                <a:cs typeface="+mj-lt"/>
              </a:rPr>
              <a:t>Ethiek en restricties</a:t>
            </a:r>
            <a:br>
              <a:rPr lang="nl-NL" b="1">
                <a:latin typeface="Aptos"/>
              </a:rPr>
            </a:br>
            <a:r>
              <a:rPr lang="nl-NL" sz="1400" b="1">
                <a:solidFill>
                  <a:schemeClr val="accent1"/>
                </a:solidFill>
                <a:latin typeface="Aptos"/>
              </a:rPr>
              <a:t>Introductie AI</a:t>
            </a:r>
            <a:endParaRPr lang="en-US" sz="1400" b="1">
              <a:solidFill>
                <a:schemeClr val="accent1"/>
              </a:solidFill>
              <a:latin typeface="Aptos"/>
            </a:endParaRPr>
          </a:p>
        </p:txBody>
      </p:sp>
      <p:grpSp>
        <p:nvGrpSpPr>
          <p:cNvPr id="2" name="Group 1">
            <a:extLst>
              <a:ext uri="{FF2B5EF4-FFF2-40B4-BE49-F238E27FC236}">
                <a16:creationId xmlns:a16="http://schemas.microsoft.com/office/drawing/2014/main" id="{B2089185-2D07-219D-291D-8AC4E410E9E4}"/>
              </a:ext>
            </a:extLst>
          </p:cNvPr>
          <p:cNvGrpSpPr/>
          <p:nvPr/>
        </p:nvGrpSpPr>
        <p:grpSpPr>
          <a:xfrm>
            <a:off x="7483891" y="1532527"/>
            <a:ext cx="4274449" cy="3576440"/>
            <a:chOff x="6096370" y="1452915"/>
            <a:chExt cx="3062920" cy="2501475"/>
          </a:xfrm>
        </p:grpSpPr>
        <p:grpSp>
          <p:nvGrpSpPr>
            <p:cNvPr id="4" name="Group 3">
              <a:extLst>
                <a:ext uri="{FF2B5EF4-FFF2-40B4-BE49-F238E27FC236}">
                  <a16:creationId xmlns:a16="http://schemas.microsoft.com/office/drawing/2014/main" id="{D1F9AA92-3AB0-3AFA-6823-BC6AB534E8B2}"/>
                </a:ext>
              </a:extLst>
            </p:cNvPr>
            <p:cNvGrpSpPr>
              <a:grpSpLocks noChangeAspect="1"/>
            </p:cNvGrpSpPr>
            <p:nvPr/>
          </p:nvGrpSpPr>
          <p:grpSpPr>
            <a:xfrm>
              <a:off x="6974890" y="2412960"/>
              <a:ext cx="1320800" cy="1320022"/>
              <a:chOff x="6974890" y="2412960"/>
              <a:chExt cx="1450459" cy="1449607"/>
            </a:xfrm>
          </p:grpSpPr>
          <p:grpSp>
            <p:nvGrpSpPr>
              <p:cNvPr id="74" name="Group 73">
                <a:extLst>
                  <a:ext uri="{FF2B5EF4-FFF2-40B4-BE49-F238E27FC236}">
                    <a16:creationId xmlns:a16="http://schemas.microsoft.com/office/drawing/2014/main" id="{43B595F1-6099-EEA6-B033-54DB87553501}"/>
                  </a:ext>
                </a:extLst>
              </p:cNvPr>
              <p:cNvGrpSpPr/>
              <p:nvPr/>
            </p:nvGrpSpPr>
            <p:grpSpPr>
              <a:xfrm>
                <a:off x="6974890" y="2412960"/>
                <a:ext cx="1450459" cy="1449607"/>
                <a:chOff x="6974890" y="2412960"/>
                <a:chExt cx="2666727" cy="2665159"/>
              </a:xfrm>
            </p:grpSpPr>
            <p:sp>
              <p:nvSpPr>
                <p:cNvPr id="78" name="Donut 9">
                  <a:extLst>
                    <a:ext uri="{FF2B5EF4-FFF2-40B4-BE49-F238E27FC236}">
                      <a16:creationId xmlns:a16="http://schemas.microsoft.com/office/drawing/2014/main" id="{DDB43C56-55A1-E565-FDE5-B57340ADC05A}"/>
                    </a:ext>
                  </a:extLst>
                </p:cNvPr>
                <p:cNvSpPr/>
                <p:nvPr/>
              </p:nvSpPr>
              <p:spPr bwMode="gray">
                <a:xfrm>
                  <a:off x="6974890" y="2412960"/>
                  <a:ext cx="2666727" cy="2665159"/>
                </a:xfrm>
                <a:prstGeom prst="donut">
                  <a:avLst>
                    <a:gd name="adj" fmla="val 14058"/>
                  </a:avLst>
                </a:prstGeom>
                <a:solidFill>
                  <a:srgbClr val="EFEFEF">
                    <a:alpha val="49804"/>
                  </a:srgbClr>
                </a:solidFill>
                <a:ln w="9525" algn="ctr">
                  <a:noFill/>
                  <a:miter lim="800000"/>
                  <a:headEnd/>
                  <a:tailEnd/>
                </a:ln>
                <a:effectLst>
                  <a:innerShdw blurRad="114300">
                    <a:prstClr val="black">
                      <a:alpha val="10000"/>
                    </a:prstClr>
                  </a:innerShdw>
                </a:effectLst>
              </p:spPr>
              <p:txBody>
                <a:bodyPr lIns="63500" tIns="0" rIns="6480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ClrTx/>
                    <a:buSzPct val="90000"/>
                  </a:pPr>
                  <a:endParaRPr lang="en-US" sz="900">
                    <a:solidFill>
                      <a:schemeClr val="bg1"/>
                    </a:solidFill>
                    <a:cs typeface="Arial" pitchFamily="34" charset="0"/>
                  </a:endParaRPr>
                </a:p>
              </p:txBody>
            </p:sp>
            <p:grpSp>
              <p:nvGrpSpPr>
                <p:cNvPr id="79" name="Group 78">
                  <a:extLst>
                    <a:ext uri="{FF2B5EF4-FFF2-40B4-BE49-F238E27FC236}">
                      <a16:creationId xmlns:a16="http://schemas.microsoft.com/office/drawing/2014/main" id="{ABF1DD7D-C608-6F54-0E44-04D541CA9F6A}"/>
                    </a:ext>
                  </a:extLst>
                </p:cNvPr>
                <p:cNvGrpSpPr/>
                <p:nvPr/>
              </p:nvGrpSpPr>
              <p:grpSpPr>
                <a:xfrm>
                  <a:off x="7137241" y="2550545"/>
                  <a:ext cx="2389995" cy="2487020"/>
                  <a:chOff x="7137241" y="2550545"/>
                  <a:chExt cx="2389995" cy="2487020"/>
                </a:xfrm>
              </p:grpSpPr>
              <p:sp>
                <p:nvSpPr>
                  <p:cNvPr id="80" name="Rectangle 79">
                    <a:extLst>
                      <a:ext uri="{FF2B5EF4-FFF2-40B4-BE49-F238E27FC236}">
                        <a16:creationId xmlns:a16="http://schemas.microsoft.com/office/drawing/2014/main" id="{E5612354-EF94-79B3-9F16-8FE2DD864E25}"/>
                      </a:ext>
                    </a:extLst>
                  </p:cNvPr>
                  <p:cNvSpPr/>
                  <p:nvPr/>
                </p:nvSpPr>
                <p:spPr>
                  <a:xfrm>
                    <a:off x="7137241" y="2550545"/>
                    <a:ext cx="2389995" cy="2389992"/>
                  </a:xfrm>
                  <a:prstGeom prst="rect">
                    <a:avLst/>
                  </a:prstGeom>
                </p:spPr>
                <p:txBody>
                  <a:bodyPr spcFirstLastPara="1" wrap="none" numCol="1">
                    <a:prstTxWarp prst="textArchDown">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spc="20"/>
                      <a:t>System Lifecycle</a:t>
                    </a:r>
                  </a:p>
                </p:txBody>
              </p:sp>
              <p:sp>
                <p:nvSpPr>
                  <p:cNvPr id="81" name="Rectangle 80">
                    <a:extLst>
                      <a:ext uri="{FF2B5EF4-FFF2-40B4-BE49-F238E27FC236}">
                        <a16:creationId xmlns:a16="http://schemas.microsoft.com/office/drawing/2014/main" id="{BAB09E4D-EA3A-FB09-ECC0-16006FD1D6EC}"/>
                      </a:ext>
                    </a:extLst>
                  </p:cNvPr>
                  <p:cNvSpPr/>
                  <p:nvPr/>
                </p:nvSpPr>
                <p:spPr>
                  <a:xfrm>
                    <a:off x="7137245" y="2647573"/>
                    <a:ext cx="2389991" cy="2389992"/>
                  </a:xfrm>
                  <a:prstGeom prst="rect">
                    <a:avLst/>
                  </a:prstGeom>
                </p:spPr>
                <p:txBody>
                  <a:bodyPr spcFirstLastPara="1" wrap="none" numCol="1">
                    <a:prstTxWarp prst="textArchUp">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spc="20"/>
                      <a:t>AI</a:t>
                    </a:r>
                  </a:p>
                </p:txBody>
              </p:sp>
            </p:grpSp>
          </p:grpSp>
          <p:grpSp>
            <p:nvGrpSpPr>
              <p:cNvPr id="75" name="Group 74">
                <a:extLst>
                  <a:ext uri="{FF2B5EF4-FFF2-40B4-BE49-F238E27FC236}">
                    <a16:creationId xmlns:a16="http://schemas.microsoft.com/office/drawing/2014/main" id="{228D7537-B48F-53A0-B8E3-0E5AFD1F4209}"/>
                  </a:ext>
                </a:extLst>
              </p:cNvPr>
              <p:cNvGrpSpPr/>
              <p:nvPr/>
            </p:nvGrpSpPr>
            <p:grpSpPr>
              <a:xfrm>
                <a:off x="7081640" y="2517911"/>
                <a:ext cx="1240631" cy="1240631"/>
                <a:chOff x="7081640" y="2517911"/>
                <a:chExt cx="1224544" cy="1224544"/>
              </a:xfrm>
            </p:grpSpPr>
            <p:sp>
              <p:nvSpPr>
                <p:cNvPr id="76" name="Shape 7033">
                  <a:extLst>
                    <a:ext uri="{FF2B5EF4-FFF2-40B4-BE49-F238E27FC236}">
                      <a16:creationId xmlns:a16="http://schemas.microsoft.com/office/drawing/2014/main" id="{E9B18A6A-F8BC-8E18-41B6-F038C2BBB489}"/>
                    </a:ext>
                  </a:extLst>
                </p:cNvPr>
                <p:cNvSpPr/>
                <p:nvPr/>
              </p:nvSpPr>
              <p:spPr>
                <a:xfrm>
                  <a:off x="7081640" y="2517911"/>
                  <a:ext cx="1224544" cy="1224544"/>
                </a:xfrm>
                <a:prstGeom prst="arc">
                  <a:avLst>
                    <a:gd name="adj1" fmla="val 17239141"/>
                    <a:gd name="adj2" fmla="val 1794974"/>
                  </a:avLst>
                </a:prstGeom>
                <a:noFill/>
                <a:ln w="15875" cap="rnd" cmpd="sng">
                  <a:solidFill>
                    <a:srgbClr val="B3B3B3"/>
                  </a:solidFill>
                  <a:prstDash val="solid"/>
                  <a:round/>
                  <a:headEnd type="none" w="med" len="sm"/>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b="1">
                    <a:solidFill>
                      <a:schemeClr val="bg1"/>
                    </a:solidFill>
                    <a:latin typeface="Arial" panose="020B0604020202020204" pitchFamily="34" charset="0"/>
                    <a:ea typeface="Roboto Condensed"/>
                    <a:sym typeface="Roboto Condensed"/>
                  </a:endParaRPr>
                </a:p>
              </p:txBody>
            </p:sp>
            <p:sp>
              <p:nvSpPr>
                <p:cNvPr id="77" name="Shape 7033">
                  <a:extLst>
                    <a:ext uri="{FF2B5EF4-FFF2-40B4-BE49-F238E27FC236}">
                      <a16:creationId xmlns:a16="http://schemas.microsoft.com/office/drawing/2014/main" id="{EC06AFB7-9EB7-991F-764F-FD31B75C5702}"/>
                    </a:ext>
                  </a:extLst>
                </p:cNvPr>
                <p:cNvSpPr/>
                <p:nvPr/>
              </p:nvSpPr>
              <p:spPr>
                <a:xfrm>
                  <a:off x="7081640" y="2517911"/>
                  <a:ext cx="1224544" cy="1224544"/>
                </a:xfrm>
                <a:prstGeom prst="arc">
                  <a:avLst>
                    <a:gd name="adj1" fmla="val 9035586"/>
                    <a:gd name="adj2" fmla="val 15224527"/>
                  </a:avLst>
                </a:prstGeom>
                <a:noFill/>
                <a:ln w="15875" cap="rnd" cmpd="sng">
                  <a:solidFill>
                    <a:srgbClr val="B3B3B3"/>
                  </a:solidFill>
                  <a:prstDash val="solid"/>
                  <a:round/>
                  <a:headEnd type="none" w="sm" len="sm"/>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b="1">
                    <a:solidFill>
                      <a:schemeClr val="bg1"/>
                    </a:solidFill>
                    <a:latin typeface="Arial" panose="020B0604020202020204" pitchFamily="34" charset="0"/>
                    <a:ea typeface="Roboto Condensed"/>
                    <a:sym typeface="Roboto Condensed"/>
                  </a:endParaRPr>
                </a:p>
              </p:txBody>
            </p:sp>
          </p:grpSp>
        </p:grpSp>
        <p:sp>
          <p:nvSpPr>
            <p:cNvPr id="5" name="Freeform: Shape 4">
              <a:extLst>
                <a:ext uri="{FF2B5EF4-FFF2-40B4-BE49-F238E27FC236}">
                  <a16:creationId xmlns:a16="http://schemas.microsoft.com/office/drawing/2014/main" id="{AC7F51D0-78D9-B994-0A8A-648046798929}"/>
                </a:ext>
              </a:extLst>
            </p:cNvPr>
            <p:cNvSpPr/>
            <p:nvPr/>
          </p:nvSpPr>
          <p:spPr bwMode="gray">
            <a:xfrm>
              <a:off x="6096370" y="1452915"/>
              <a:ext cx="3062920" cy="2494122"/>
            </a:xfrm>
            <a:custGeom>
              <a:avLst/>
              <a:gdLst>
                <a:gd name="connsiteX0" fmla="*/ 1498603 w 2985828"/>
                <a:gd name="connsiteY0" fmla="*/ 410236 h 2431346"/>
                <a:gd name="connsiteX1" fmla="*/ 388181 w 2985828"/>
                <a:gd name="connsiteY1" fmla="*/ 2207271 h 2431346"/>
                <a:gd name="connsiteX2" fmla="*/ 2609025 w 2985828"/>
                <a:gd name="connsiteY2" fmla="*/ 2207271 h 2431346"/>
                <a:gd name="connsiteX3" fmla="*/ 1492914 w 2985828"/>
                <a:gd name="connsiteY3" fmla="*/ 0 h 2431346"/>
                <a:gd name="connsiteX4" fmla="*/ 2985828 w 2985828"/>
                <a:gd name="connsiteY4" fmla="*/ 2431346 h 2431346"/>
                <a:gd name="connsiteX5" fmla="*/ 0 w 2985828"/>
                <a:gd name="connsiteY5" fmla="*/ 2431346 h 243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5828" h="2431346">
                  <a:moveTo>
                    <a:pt x="1498603" y="410236"/>
                  </a:moveTo>
                  <a:lnTo>
                    <a:pt x="388181" y="2207271"/>
                  </a:lnTo>
                  <a:lnTo>
                    <a:pt x="2609025" y="2207271"/>
                  </a:lnTo>
                  <a:close/>
                  <a:moveTo>
                    <a:pt x="1492914" y="0"/>
                  </a:moveTo>
                  <a:lnTo>
                    <a:pt x="2985828" y="2431346"/>
                  </a:lnTo>
                  <a:lnTo>
                    <a:pt x="0" y="2431346"/>
                  </a:lnTo>
                  <a:close/>
                </a:path>
              </a:pathLst>
            </a:custGeom>
            <a:gradFill flip="none" rotWithShape="1">
              <a:gsLst>
                <a:gs pos="0">
                  <a:srgbClr val="E31937"/>
                </a:gs>
                <a:gs pos="60000">
                  <a:srgbClr val="A82465"/>
                </a:gs>
                <a:gs pos="100000">
                  <a:srgbClr val="5236AB"/>
                </a:gs>
              </a:gsLst>
              <a:lin ang="5400000" scaled="1"/>
              <a:tileRect/>
            </a:gradFill>
            <a:ln w="25400" cap="rnd" algn="ctr">
              <a:noFill/>
              <a:miter lim="800000"/>
              <a:headEnd/>
              <a:tailEnd/>
            </a:ln>
            <a:effectLst/>
          </p:spPr>
          <p:txBody>
            <a:bodyPr wrap="square" lIns="63500" tIns="0" rIns="6480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ClrTx/>
                <a:buSzPct val="90000"/>
              </a:pPr>
              <a:endParaRPr lang="en-US" sz="1600" b="1">
                <a:solidFill>
                  <a:schemeClr val="bg1"/>
                </a:solidFill>
                <a:cs typeface="Arial" pitchFamily="34" charset="0"/>
              </a:endParaRPr>
            </a:p>
          </p:txBody>
        </p:sp>
        <p:grpSp>
          <p:nvGrpSpPr>
            <p:cNvPr id="6" name="Group 5">
              <a:extLst>
                <a:ext uri="{FF2B5EF4-FFF2-40B4-BE49-F238E27FC236}">
                  <a16:creationId xmlns:a16="http://schemas.microsoft.com/office/drawing/2014/main" id="{53ECACDA-139F-2CD9-5FD0-39DEE6F37B70}"/>
                </a:ext>
              </a:extLst>
            </p:cNvPr>
            <p:cNvGrpSpPr/>
            <p:nvPr/>
          </p:nvGrpSpPr>
          <p:grpSpPr>
            <a:xfrm>
              <a:off x="6842585" y="1838969"/>
              <a:ext cx="1553806" cy="2115421"/>
              <a:chOff x="6842567" y="1838969"/>
              <a:chExt cx="1476154" cy="2009706"/>
            </a:xfrm>
          </p:grpSpPr>
          <p:sp>
            <p:nvSpPr>
              <p:cNvPr id="71" name="TextBox 39">
                <a:extLst>
                  <a:ext uri="{FF2B5EF4-FFF2-40B4-BE49-F238E27FC236}">
                    <a16:creationId xmlns:a16="http://schemas.microsoft.com/office/drawing/2014/main" id="{49BCFED7-F0AD-E88E-663D-43BBFA51D01E}"/>
                  </a:ext>
                </a:extLst>
              </p:cNvPr>
              <p:cNvSpPr txBox="1"/>
              <p:nvPr/>
            </p:nvSpPr>
            <p:spPr>
              <a:xfrm rot="18065295">
                <a:off x="6497634" y="2623598"/>
                <a:ext cx="880308" cy="190442"/>
              </a:xfrm>
              <a:prstGeom prst="rect">
                <a:avLst/>
              </a:prstGeom>
              <a:noFill/>
            </p:spPr>
            <p:txBody>
              <a:bodyPr wrap="square" lIns="45720" tIns="45720" rIns="4572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spc="50">
                    <a:solidFill>
                      <a:schemeClr val="bg1"/>
                    </a:solidFill>
                    <a:latin typeface="Aptos" panose="020B0004020202020204" pitchFamily="34" charset="0"/>
                  </a:rPr>
                  <a:t>ETHIEK</a:t>
                </a:r>
              </a:p>
            </p:txBody>
          </p:sp>
          <p:sp>
            <p:nvSpPr>
              <p:cNvPr id="72" name="TextBox 40">
                <a:extLst>
                  <a:ext uri="{FF2B5EF4-FFF2-40B4-BE49-F238E27FC236}">
                    <a16:creationId xmlns:a16="http://schemas.microsoft.com/office/drawing/2014/main" id="{E40C3C9B-AB6C-739B-60A5-F7A9060E0916}"/>
                  </a:ext>
                </a:extLst>
              </p:cNvPr>
              <p:cNvSpPr txBox="1"/>
              <p:nvPr/>
            </p:nvSpPr>
            <p:spPr>
              <a:xfrm>
                <a:off x="6930935" y="3658233"/>
                <a:ext cx="1315309" cy="190442"/>
              </a:xfrm>
              <a:prstGeom prst="rect">
                <a:avLst/>
              </a:prstGeom>
              <a:noFill/>
            </p:spPr>
            <p:txBody>
              <a:bodyPr wrap="square" lIns="45720" tIns="45720" rIns="4572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sz="1600" i="0" u="none" strike="noStrike" kern="1200" cap="none" spc="50" normalizeH="0" noProof="0">
                    <a:ln>
                      <a:noFill/>
                    </a:ln>
                    <a:solidFill>
                      <a:schemeClr val="bg1"/>
                    </a:solidFill>
                    <a:effectLst/>
                    <a:uLnTx/>
                    <a:uFillTx/>
                    <a:latin typeface="Aptos" panose="020B0004020202020204" pitchFamily="34" charset="0"/>
                  </a:rPr>
                  <a:t>ROBUUSTHEID</a:t>
                </a:r>
                <a:endParaRPr lang="en-US" sz="1600" spc="50">
                  <a:solidFill>
                    <a:schemeClr val="bg1"/>
                  </a:solidFill>
                  <a:latin typeface="Aptos" panose="020B0004020202020204" pitchFamily="34" charset="0"/>
                </a:endParaRPr>
              </a:p>
            </p:txBody>
          </p:sp>
          <p:sp>
            <p:nvSpPr>
              <p:cNvPr id="73" name="TextBox 41">
                <a:extLst>
                  <a:ext uri="{FF2B5EF4-FFF2-40B4-BE49-F238E27FC236}">
                    <a16:creationId xmlns:a16="http://schemas.microsoft.com/office/drawing/2014/main" id="{A935D5F4-0825-81A1-035F-8E219046A21F}"/>
                  </a:ext>
                </a:extLst>
              </p:cNvPr>
              <p:cNvSpPr txBox="1"/>
              <p:nvPr/>
            </p:nvSpPr>
            <p:spPr>
              <a:xfrm rot="3516727">
                <a:off x="7339967" y="2627281"/>
                <a:ext cx="1767065" cy="190442"/>
              </a:xfrm>
              <a:prstGeom prst="rect">
                <a:avLst/>
              </a:prstGeom>
              <a:noFill/>
            </p:spPr>
            <p:txBody>
              <a:bodyPr wrap="square" lIns="45720" tIns="45720" rIns="4572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sz="1600" i="0" u="none" strike="noStrike" kern="1200" cap="none" spc="50" normalizeH="0" noProof="0">
                    <a:ln>
                      <a:noFill/>
                    </a:ln>
                    <a:solidFill>
                      <a:schemeClr val="bg1"/>
                    </a:solidFill>
                    <a:effectLst/>
                    <a:uLnTx/>
                    <a:uFillTx/>
                    <a:latin typeface="Aptos" panose="020B0004020202020204" pitchFamily="34" charset="0"/>
                  </a:rPr>
                  <a:t>BETROUWBAARHEID</a:t>
                </a:r>
              </a:p>
            </p:txBody>
          </p:sp>
        </p:grpSp>
        <p:grpSp>
          <p:nvGrpSpPr>
            <p:cNvPr id="7" name="Group 6">
              <a:extLst>
                <a:ext uri="{FF2B5EF4-FFF2-40B4-BE49-F238E27FC236}">
                  <a16:creationId xmlns:a16="http://schemas.microsoft.com/office/drawing/2014/main" id="{08E9B8BE-ED92-48A6-5A28-6C90F3307476}"/>
                </a:ext>
              </a:extLst>
            </p:cNvPr>
            <p:cNvGrpSpPr/>
            <p:nvPr/>
          </p:nvGrpSpPr>
          <p:grpSpPr>
            <a:xfrm>
              <a:off x="7189183" y="2621529"/>
              <a:ext cx="890708" cy="908230"/>
              <a:chOff x="7189150" y="2621537"/>
              <a:chExt cx="1030271" cy="1050549"/>
            </a:xfrm>
          </p:grpSpPr>
          <p:cxnSp>
            <p:nvCxnSpPr>
              <p:cNvPr id="8" name="Straight Connector 7">
                <a:extLst>
                  <a:ext uri="{FF2B5EF4-FFF2-40B4-BE49-F238E27FC236}">
                    <a16:creationId xmlns:a16="http://schemas.microsoft.com/office/drawing/2014/main" id="{DDB4909A-C92F-E449-E3B9-A1B33991BE85}"/>
                  </a:ext>
                </a:extLst>
              </p:cNvPr>
              <p:cNvCxnSpPr>
                <a:cxnSpLocks/>
              </p:cNvCxnSpPr>
              <p:nvPr/>
            </p:nvCxnSpPr>
            <p:spPr>
              <a:xfrm flipH="1" flipV="1">
                <a:off x="7955623" y="3398785"/>
                <a:ext cx="54154" cy="50601"/>
              </a:xfrm>
              <a:prstGeom prst="line">
                <a:avLst/>
              </a:prstGeom>
              <a:noFill/>
              <a:ln w="12700" cap="rnd" cmpd="sng">
                <a:solidFill>
                  <a:srgbClr val="000000"/>
                </a:solidFill>
                <a:prstDash val="sysDot"/>
                <a:round/>
                <a:headEnd type="none" w="med" len="med"/>
                <a:tailEnd type="none" w="med" len="med"/>
              </a:ln>
            </p:spPr>
          </p:cxnSp>
          <p:cxnSp>
            <p:nvCxnSpPr>
              <p:cNvPr id="10" name="Straight Connector 9">
                <a:extLst>
                  <a:ext uri="{FF2B5EF4-FFF2-40B4-BE49-F238E27FC236}">
                    <a16:creationId xmlns:a16="http://schemas.microsoft.com/office/drawing/2014/main" id="{60DA781B-3980-DDA6-5D1B-959CAEE1F766}"/>
                  </a:ext>
                </a:extLst>
              </p:cNvPr>
              <p:cNvCxnSpPr>
                <a:cxnSpLocks/>
              </p:cNvCxnSpPr>
              <p:nvPr/>
            </p:nvCxnSpPr>
            <p:spPr>
              <a:xfrm flipV="1">
                <a:off x="7955621" y="2842425"/>
                <a:ext cx="54155" cy="50254"/>
              </a:xfrm>
              <a:prstGeom prst="line">
                <a:avLst/>
              </a:prstGeom>
              <a:noFill/>
              <a:ln w="12700" cap="rnd" cmpd="sng">
                <a:solidFill>
                  <a:srgbClr val="000000"/>
                </a:solidFill>
                <a:prstDash val="sysDot"/>
                <a:round/>
                <a:headEnd type="none" w="med" len="med"/>
                <a:tailEnd type="none" w="med" len="med"/>
              </a:ln>
            </p:spPr>
          </p:cxnSp>
          <p:cxnSp>
            <p:nvCxnSpPr>
              <p:cNvPr id="11" name="Straight Connector 10">
                <a:extLst>
                  <a:ext uri="{FF2B5EF4-FFF2-40B4-BE49-F238E27FC236}">
                    <a16:creationId xmlns:a16="http://schemas.microsoft.com/office/drawing/2014/main" id="{85AE0A01-A400-E7AF-2BE2-B6D9399EF1C0}"/>
                  </a:ext>
                </a:extLst>
              </p:cNvPr>
              <p:cNvCxnSpPr>
                <a:cxnSpLocks/>
              </p:cNvCxnSpPr>
              <p:nvPr/>
            </p:nvCxnSpPr>
            <p:spPr>
              <a:xfrm flipH="1">
                <a:off x="8060520" y="3145791"/>
                <a:ext cx="76132" cy="136"/>
              </a:xfrm>
              <a:prstGeom prst="line">
                <a:avLst/>
              </a:prstGeom>
              <a:noFill/>
              <a:ln w="12700" cap="rnd" cmpd="sng">
                <a:solidFill>
                  <a:srgbClr val="000000"/>
                </a:solidFill>
                <a:prstDash val="sysDot"/>
                <a:round/>
                <a:headEnd type="none" w="med" len="med"/>
                <a:tailEnd type="none" w="med" len="med"/>
              </a:ln>
            </p:spPr>
          </p:cxnSp>
          <p:cxnSp>
            <p:nvCxnSpPr>
              <p:cNvPr id="12" name="Straight Connector 11">
                <a:extLst>
                  <a:ext uri="{FF2B5EF4-FFF2-40B4-BE49-F238E27FC236}">
                    <a16:creationId xmlns:a16="http://schemas.microsoft.com/office/drawing/2014/main" id="{D62E355D-0E9F-CB91-D243-54551DBDA7E4}"/>
                  </a:ext>
                </a:extLst>
              </p:cNvPr>
              <p:cNvCxnSpPr>
                <a:cxnSpLocks/>
              </p:cNvCxnSpPr>
              <p:nvPr/>
            </p:nvCxnSpPr>
            <p:spPr>
              <a:xfrm flipV="1">
                <a:off x="7271930" y="3144956"/>
                <a:ext cx="72869" cy="835"/>
              </a:xfrm>
              <a:prstGeom prst="line">
                <a:avLst/>
              </a:prstGeom>
              <a:noFill/>
              <a:ln w="12700" cap="rnd" cmpd="sng">
                <a:solidFill>
                  <a:srgbClr val="000000"/>
                </a:solidFill>
                <a:prstDash val="sysDot"/>
                <a:round/>
                <a:headEnd type="none" w="med" len="med"/>
                <a:tailEnd type="none" w="med" len="med"/>
              </a:ln>
            </p:spPr>
          </p:cxnSp>
          <p:cxnSp>
            <p:nvCxnSpPr>
              <p:cNvPr id="13" name="Straight Connector 12">
                <a:extLst>
                  <a:ext uri="{FF2B5EF4-FFF2-40B4-BE49-F238E27FC236}">
                    <a16:creationId xmlns:a16="http://schemas.microsoft.com/office/drawing/2014/main" id="{3A60F92B-195D-530D-4AC2-446E6EC52B82}"/>
                  </a:ext>
                </a:extLst>
              </p:cNvPr>
              <p:cNvCxnSpPr>
                <a:cxnSpLocks/>
              </p:cNvCxnSpPr>
              <p:nvPr/>
            </p:nvCxnSpPr>
            <p:spPr>
              <a:xfrm flipV="1">
                <a:off x="7399104" y="3399176"/>
                <a:ext cx="50018" cy="50538"/>
              </a:xfrm>
              <a:prstGeom prst="line">
                <a:avLst/>
              </a:prstGeom>
              <a:noFill/>
              <a:ln w="12700" cap="rnd" cmpd="sng">
                <a:solidFill>
                  <a:srgbClr val="000000"/>
                </a:solidFill>
                <a:prstDash val="sysDot"/>
                <a:round/>
                <a:headEnd type="none" w="med" len="med"/>
                <a:tailEnd type="none" w="med" len="med"/>
              </a:ln>
            </p:spPr>
          </p:cxnSp>
          <p:cxnSp>
            <p:nvCxnSpPr>
              <p:cNvPr id="14" name="Straight Connector 13">
                <a:extLst>
                  <a:ext uri="{FF2B5EF4-FFF2-40B4-BE49-F238E27FC236}">
                    <a16:creationId xmlns:a16="http://schemas.microsoft.com/office/drawing/2014/main" id="{01C7C9C3-F9D5-DA90-1BA7-13B158A4F2FA}"/>
                  </a:ext>
                </a:extLst>
              </p:cNvPr>
              <p:cNvCxnSpPr>
                <a:cxnSpLocks/>
              </p:cNvCxnSpPr>
              <p:nvPr/>
            </p:nvCxnSpPr>
            <p:spPr>
              <a:xfrm flipH="1" flipV="1">
                <a:off x="7399104" y="2842425"/>
                <a:ext cx="50020" cy="50254"/>
              </a:xfrm>
              <a:prstGeom prst="line">
                <a:avLst/>
              </a:prstGeom>
              <a:noFill/>
              <a:ln w="12700" cap="rnd" cmpd="sng">
                <a:solidFill>
                  <a:srgbClr val="000000"/>
                </a:solidFill>
                <a:prstDash val="sysDot"/>
                <a:round/>
                <a:headEnd type="none" w="med" len="med"/>
                <a:tailEnd type="none" w="med" len="med"/>
              </a:ln>
            </p:spPr>
          </p:cxnSp>
          <p:cxnSp>
            <p:nvCxnSpPr>
              <p:cNvPr id="15" name="Straight Connector 14">
                <a:extLst>
                  <a:ext uri="{FF2B5EF4-FFF2-40B4-BE49-F238E27FC236}">
                    <a16:creationId xmlns:a16="http://schemas.microsoft.com/office/drawing/2014/main" id="{7DB93836-29BE-E247-E0EF-972EB5B3902B}"/>
                  </a:ext>
                </a:extLst>
              </p:cNvPr>
              <p:cNvCxnSpPr>
                <a:cxnSpLocks/>
              </p:cNvCxnSpPr>
              <p:nvPr/>
            </p:nvCxnSpPr>
            <p:spPr>
              <a:xfrm flipH="1" flipV="1">
                <a:off x="7704240" y="2704312"/>
                <a:ext cx="74" cy="81622"/>
              </a:xfrm>
              <a:prstGeom prst="line">
                <a:avLst/>
              </a:prstGeom>
              <a:noFill/>
              <a:ln w="12700" cap="rnd" cmpd="sng">
                <a:solidFill>
                  <a:srgbClr val="000000"/>
                </a:solidFill>
                <a:prstDash val="sysDot"/>
                <a:round/>
                <a:headEnd type="none" w="med" len="med"/>
                <a:tailEnd type="none" w="med" len="med"/>
              </a:ln>
            </p:spPr>
          </p:cxnSp>
          <p:grpSp>
            <p:nvGrpSpPr>
              <p:cNvPr id="16" name="Group 15">
                <a:extLst>
                  <a:ext uri="{FF2B5EF4-FFF2-40B4-BE49-F238E27FC236}">
                    <a16:creationId xmlns:a16="http://schemas.microsoft.com/office/drawing/2014/main" id="{F60288C2-0FA7-3C4E-9198-0AFB12D5A502}"/>
                  </a:ext>
                </a:extLst>
              </p:cNvPr>
              <p:cNvGrpSpPr/>
              <p:nvPr/>
            </p:nvGrpSpPr>
            <p:grpSpPr>
              <a:xfrm>
                <a:off x="7189150" y="2621537"/>
                <a:ext cx="1030271" cy="1050549"/>
                <a:chOff x="7189152" y="2621538"/>
                <a:chExt cx="3291512" cy="3356286"/>
              </a:xfrm>
            </p:grpSpPr>
            <p:sp>
              <p:nvSpPr>
                <p:cNvPr id="63" name="Circle: Hollow 62">
                  <a:extLst>
                    <a:ext uri="{FF2B5EF4-FFF2-40B4-BE49-F238E27FC236}">
                      <a16:creationId xmlns:a16="http://schemas.microsoft.com/office/drawing/2014/main" id="{819657AA-882B-6CAE-FCAC-8DACABAA4391}"/>
                    </a:ext>
                  </a:extLst>
                </p:cNvPr>
                <p:cNvSpPr/>
                <p:nvPr/>
              </p:nvSpPr>
              <p:spPr>
                <a:xfrm>
                  <a:off x="9772137" y="5227624"/>
                  <a:ext cx="264453" cy="264449"/>
                </a:xfrm>
                <a:prstGeom prst="donut">
                  <a:avLst/>
                </a:prstGeom>
                <a:gradFill>
                  <a:gsLst>
                    <a:gs pos="0">
                      <a:srgbClr val="E31937"/>
                    </a:gs>
                    <a:gs pos="60000">
                      <a:srgbClr val="A82465"/>
                    </a:gs>
                    <a:gs pos="100000">
                      <a:srgbClr val="5236AB"/>
                    </a:gs>
                  </a:gsLst>
                  <a:lin ang="108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solidFill>
                      <a:schemeClr val="tx1"/>
                    </a:solidFill>
                  </a:endParaRPr>
                </a:p>
              </p:txBody>
            </p:sp>
            <p:sp>
              <p:nvSpPr>
                <p:cNvPr id="64" name="Circle: Hollow 63">
                  <a:extLst>
                    <a:ext uri="{FF2B5EF4-FFF2-40B4-BE49-F238E27FC236}">
                      <a16:creationId xmlns:a16="http://schemas.microsoft.com/office/drawing/2014/main" id="{98201059-912D-1173-AA08-FD61F1A603D6}"/>
                    </a:ext>
                  </a:extLst>
                </p:cNvPr>
                <p:cNvSpPr/>
                <p:nvPr/>
              </p:nvSpPr>
              <p:spPr>
                <a:xfrm>
                  <a:off x="9772137" y="3101507"/>
                  <a:ext cx="264453" cy="264449"/>
                </a:xfrm>
                <a:prstGeom prst="donut">
                  <a:avLst/>
                </a:prstGeom>
                <a:gradFill>
                  <a:gsLst>
                    <a:gs pos="0">
                      <a:srgbClr val="E31937"/>
                    </a:gs>
                    <a:gs pos="60000">
                      <a:srgbClr val="A82465"/>
                    </a:gs>
                    <a:gs pos="100000">
                      <a:srgbClr val="5236AB"/>
                    </a:gs>
                  </a:gsLst>
                  <a:lin ang="108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solidFill>
                      <a:schemeClr val="tx1"/>
                    </a:solidFill>
                  </a:endParaRPr>
                </a:p>
              </p:txBody>
            </p:sp>
            <p:sp>
              <p:nvSpPr>
                <p:cNvPr id="65" name="Circle: Hollow 64">
                  <a:extLst>
                    <a:ext uri="{FF2B5EF4-FFF2-40B4-BE49-F238E27FC236}">
                      <a16:creationId xmlns:a16="http://schemas.microsoft.com/office/drawing/2014/main" id="{55AAD272-88A1-5314-EC3C-42FDB22E7805}"/>
                    </a:ext>
                  </a:extLst>
                </p:cNvPr>
                <p:cNvSpPr/>
                <p:nvPr/>
              </p:nvSpPr>
              <p:spPr>
                <a:xfrm>
                  <a:off x="10216211" y="4164200"/>
                  <a:ext cx="264453" cy="264449"/>
                </a:xfrm>
                <a:prstGeom prst="donut">
                  <a:avLst/>
                </a:prstGeom>
                <a:gradFill>
                  <a:gsLst>
                    <a:gs pos="0">
                      <a:srgbClr val="E31937"/>
                    </a:gs>
                    <a:gs pos="60000">
                      <a:srgbClr val="A82465"/>
                    </a:gs>
                    <a:gs pos="100000">
                      <a:srgbClr val="5236AB"/>
                    </a:gs>
                  </a:gsLst>
                  <a:lin ang="108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solidFill>
                      <a:schemeClr val="tx1"/>
                    </a:solidFill>
                  </a:endParaRPr>
                </a:p>
              </p:txBody>
            </p:sp>
            <p:sp>
              <p:nvSpPr>
                <p:cNvPr id="66" name="Circle: Hollow 65">
                  <a:extLst>
                    <a:ext uri="{FF2B5EF4-FFF2-40B4-BE49-F238E27FC236}">
                      <a16:creationId xmlns:a16="http://schemas.microsoft.com/office/drawing/2014/main" id="{0FD6F6C9-CB9C-F4AA-C8D4-2D52FE890777}"/>
                    </a:ext>
                  </a:extLst>
                </p:cNvPr>
                <p:cNvSpPr/>
                <p:nvPr/>
              </p:nvSpPr>
              <p:spPr>
                <a:xfrm>
                  <a:off x="7189152" y="4164200"/>
                  <a:ext cx="264449" cy="264449"/>
                </a:xfrm>
                <a:prstGeom prst="donut">
                  <a:avLst/>
                </a:prstGeom>
                <a:gradFill>
                  <a:gsLst>
                    <a:gs pos="0">
                      <a:srgbClr val="E31937"/>
                    </a:gs>
                    <a:gs pos="60000">
                      <a:srgbClr val="A82465"/>
                    </a:gs>
                    <a:gs pos="100000">
                      <a:srgbClr val="5236AB"/>
                    </a:gs>
                  </a:gsLst>
                  <a:lin ang="108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solidFill>
                      <a:schemeClr val="tx1"/>
                    </a:solidFill>
                  </a:endParaRPr>
                </a:p>
              </p:txBody>
            </p:sp>
            <p:sp>
              <p:nvSpPr>
                <p:cNvPr id="67" name="Circle: Hollow 66">
                  <a:extLst>
                    <a:ext uri="{FF2B5EF4-FFF2-40B4-BE49-F238E27FC236}">
                      <a16:creationId xmlns:a16="http://schemas.microsoft.com/office/drawing/2014/main" id="{5F1E9275-F0DC-62AF-BDA1-74F8075690AB}"/>
                    </a:ext>
                  </a:extLst>
                </p:cNvPr>
                <p:cNvSpPr/>
                <p:nvPr/>
              </p:nvSpPr>
              <p:spPr>
                <a:xfrm>
                  <a:off x="7634171" y="5228671"/>
                  <a:ext cx="264449" cy="264449"/>
                </a:xfrm>
                <a:prstGeom prst="donut">
                  <a:avLst/>
                </a:prstGeom>
                <a:gradFill>
                  <a:gsLst>
                    <a:gs pos="0">
                      <a:srgbClr val="E31937"/>
                    </a:gs>
                    <a:gs pos="60000">
                      <a:srgbClr val="A82465"/>
                    </a:gs>
                    <a:gs pos="100000">
                      <a:srgbClr val="5236AB"/>
                    </a:gs>
                  </a:gsLst>
                  <a:lin ang="108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solidFill>
                      <a:schemeClr val="tx1"/>
                    </a:solidFill>
                  </a:endParaRPr>
                </a:p>
              </p:txBody>
            </p:sp>
            <p:sp>
              <p:nvSpPr>
                <p:cNvPr id="68" name="Circle: Hollow 67">
                  <a:extLst>
                    <a:ext uri="{FF2B5EF4-FFF2-40B4-BE49-F238E27FC236}">
                      <a16:creationId xmlns:a16="http://schemas.microsoft.com/office/drawing/2014/main" id="{175389F6-BAED-9DDA-83E5-DB7D10C2E02E}"/>
                    </a:ext>
                  </a:extLst>
                </p:cNvPr>
                <p:cNvSpPr/>
                <p:nvPr/>
              </p:nvSpPr>
              <p:spPr>
                <a:xfrm>
                  <a:off x="7634172" y="3101507"/>
                  <a:ext cx="264449" cy="264449"/>
                </a:xfrm>
                <a:prstGeom prst="donut">
                  <a:avLst/>
                </a:prstGeom>
                <a:gradFill>
                  <a:gsLst>
                    <a:gs pos="0">
                      <a:srgbClr val="E31937"/>
                    </a:gs>
                    <a:gs pos="60000">
                      <a:srgbClr val="A82465"/>
                    </a:gs>
                    <a:gs pos="100000">
                      <a:srgbClr val="5236AB"/>
                    </a:gs>
                  </a:gsLst>
                  <a:lin ang="108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solidFill>
                      <a:schemeClr val="tx1"/>
                    </a:solidFill>
                  </a:endParaRPr>
                </a:p>
              </p:txBody>
            </p:sp>
            <p:sp>
              <p:nvSpPr>
                <p:cNvPr id="69" name="Circle: Hollow 68">
                  <a:extLst>
                    <a:ext uri="{FF2B5EF4-FFF2-40B4-BE49-F238E27FC236}">
                      <a16:creationId xmlns:a16="http://schemas.microsoft.com/office/drawing/2014/main" id="{A91B697C-CCE6-4A83-6422-D6D7E8F487C1}"/>
                    </a:ext>
                  </a:extLst>
                </p:cNvPr>
                <p:cNvSpPr/>
                <p:nvPr/>
              </p:nvSpPr>
              <p:spPr>
                <a:xfrm>
                  <a:off x="8702515" y="2621538"/>
                  <a:ext cx="264449" cy="264449"/>
                </a:xfrm>
                <a:prstGeom prst="donut">
                  <a:avLst/>
                </a:prstGeom>
                <a:gradFill>
                  <a:gsLst>
                    <a:gs pos="0">
                      <a:srgbClr val="E31937"/>
                    </a:gs>
                    <a:gs pos="60000">
                      <a:srgbClr val="A82465"/>
                    </a:gs>
                    <a:gs pos="100000">
                      <a:srgbClr val="5236AB"/>
                    </a:gs>
                  </a:gsLst>
                  <a:lin ang="108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solidFill>
                      <a:schemeClr val="tx1"/>
                    </a:solidFill>
                  </a:endParaRPr>
                </a:p>
              </p:txBody>
            </p:sp>
            <p:sp>
              <p:nvSpPr>
                <p:cNvPr id="70" name="Circle: Hollow 69">
                  <a:extLst>
                    <a:ext uri="{FF2B5EF4-FFF2-40B4-BE49-F238E27FC236}">
                      <a16:creationId xmlns:a16="http://schemas.microsoft.com/office/drawing/2014/main" id="{1AA59707-76AC-3E6F-0851-B404FB11FB0E}"/>
                    </a:ext>
                  </a:extLst>
                </p:cNvPr>
                <p:cNvSpPr/>
                <p:nvPr/>
              </p:nvSpPr>
              <p:spPr>
                <a:xfrm>
                  <a:off x="8702515" y="5713375"/>
                  <a:ext cx="264449" cy="264449"/>
                </a:xfrm>
                <a:prstGeom prst="donut">
                  <a:avLst/>
                </a:prstGeom>
                <a:gradFill>
                  <a:gsLst>
                    <a:gs pos="0">
                      <a:srgbClr val="E31937"/>
                    </a:gs>
                    <a:gs pos="60000">
                      <a:srgbClr val="A82465"/>
                    </a:gs>
                    <a:gs pos="100000">
                      <a:srgbClr val="5236AB"/>
                    </a:gs>
                  </a:gsLst>
                  <a:lin ang="10800000" scaled="1"/>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solidFill>
                      <a:schemeClr val="tx1"/>
                    </a:solidFill>
                  </a:endParaRPr>
                </a:p>
              </p:txBody>
            </p:sp>
          </p:grpSp>
          <p:cxnSp>
            <p:nvCxnSpPr>
              <p:cNvPr id="17" name="Straight Connector 16">
                <a:extLst>
                  <a:ext uri="{FF2B5EF4-FFF2-40B4-BE49-F238E27FC236}">
                    <a16:creationId xmlns:a16="http://schemas.microsoft.com/office/drawing/2014/main" id="{38EF4F4A-AAA6-58C3-753B-AA044DB6134F}"/>
                  </a:ext>
                </a:extLst>
              </p:cNvPr>
              <p:cNvCxnSpPr>
                <a:cxnSpLocks/>
              </p:cNvCxnSpPr>
              <p:nvPr/>
            </p:nvCxnSpPr>
            <p:spPr>
              <a:xfrm flipH="1" flipV="1">
                <a:off x="7704230" y="3510593"/>
                <a:ext cx="10" cy="78716"/>
              </a:xfrm>
              <a:prstGeom prst="line">
                <a:avLst/>
              </a:prstGeom>
              <a:noFill/>
              <a:ln w="12700" cap="rnd" cmpd="sng">
                <a:solidFill>
                  <a:srgbClr val="000000"/>
                </a:solidFill>
                <a:prstDash val="sysDot"/>
                <a:round/>
                <a:headEnd type="none" w="med" len="med"/>
                <a:tailEnd type="none" w="med" len="med"/>
              </a:ln>
            </p:spPr>
          </p:cxnSp>
          <p:sp>
            <p:nvSpPr>
              <p:cNvPr id="18" name="Shape 7033">
                <a:extLst>
                  <a:ext uri="{FF2B5EF4-FFF2-40B4-BE49-F238E27FC236}">
                    <a16:creationId xmlns:a16="http://schemas.microsoft.com/office/drawing/2014/main" id="{7E32220D-A859-85DE-90F8-F4C86E234198}"/>
                  </a:ext>
                </a:extLst>
              </p:cNvPr>
              <p:cNvSpPr/>
              <p:nvPr/>
            </p:nvSpPr>
            <p:spPr>
              <a:xfrm>
                <a:off x="7353893" y="2792081"/>
                <a:ext cx="706609" cy="706608"/>
              </a:xfrm>
              <a:prstGeom prst="arc">
                <a:avLst>
                  <a:gd name="adj1" fmla="val 19031080"/>
                  <a:gd name="adj2" fmla="val 0"/>
                </a:avLst>
              </a:prstGeom>
              <a:noFill/>
              <a:ln w="12700" cap="rnd" cmpd="sng">
                <a:solidFill>
                  <a:srgbClr val="000000"/>
                </a:solidFill>
                <a:prstDash val="sysDot"/>
                <a:round/>
                <a:headEnd type="none" w="med" len="med"/>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665">
                  <a:solidFill>
                    <a:srgbClr val="FFFFFF"/>
                  </a:solidFill>
                  <a:latin typeface="Arial" panose="020B0604020202020204" pitchFamily="34" charset="0"/>
                  <a:ea typeface="Roboto Condensed"/>
                  <a:sym typeface="Roboto Condensed"/>
                </a:endParaRPr>
              </a:p>
            </p:txBody>
          </p:sp>
          <p:sp>
            <p:nvSpPr>
              <p:cNvPr id="19" name="Shape 7033">
                <a:extLst>
                  <a:ext uri="{FF2B5EF4-FFF2-40B4-BE49-F238E27FC236}">
                    <a16:creationId xmlns:a16="http://schemas.microsoft.com/office/drawing/2014/main" id="{9D47EE19-DEE6-507C-9F4F-824D57E4C7D7}"/>
                  </a:ext>
                </a:extLst>
              </p:cNvPr>
              <p:cNvSpPr/>
              <p:nvPr/>
            </p:nvSpPr>
            <p:spPr>
              <a:xfrm>
                <a:off x="7353893" y="2792081"/>
                <a:ext cx="706609" cy="706608"/>
              </a:xfrm>
              <a:prstGeom prst="arc">
                <a:avLst>
                  <a:gd name="adj1" fmla="val 16200000"/>
                  <a:gd name="adj2" fmla="val 18859092"/>
                </a:avLst>
              </a:prstGeom>
              <a:noFill/>
              <a:ln w="12700" cap="rnd" cmpd="sng">
                <a:solidFill>
                  <a:srgbClr val="000000"/>
                </a:solidFill>
                <a:prstDash val="sysDot"/>
                <a:round/>
                <a:headEnd type="none" w="med" len="med"/>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65" b="0" i="0" u="none" strike="noStrike" kern="1200" cap="none" spc="0" normalizeH="0" baseline="0" noProof="0">
                  <a:ln>
                    <a:noFill/>
                  </a:ln>
                  <a:solidFill>
                    <a:srgbClr val="FFFFFF"/>
                  </a:solidFill>
                  <a:effectLst/>
                  <a:uLnTx/>
                  <a:uFillTx/>
                  <a:latin typeface="Arial" panose="020B0604020202020204" pitchFamily="34" charset="0"/>
                  <a:ea typeface="Roboto Condensed"/>
                  <a:cs typeface="Roboto Condensed"/>
                  <a:sym typeface="Roboto Condensed"/>
                </a:endParaRPr>
              </a:p>
            </p:txBody>
          </p:sp>
          <p:sp>
            <p:nvSpPr>
              <p:cNvPr id="20" name="Shape 7033">
                <a:extLst>
                  <a:ext uri="{FF2B5EF4-FFF2-40B4-BE49-F238E27FC236}">
                    <a16:creationId xmlns:a16="http://schemas.microsoft.com/office/drawing/2014/main" id="{E262428F-43DE-68D1-9388-495CE84B1BC6}"/>
                  </a:ext>
                </a:extLst>
              </p:cNvPr>
              <p:cNvSpPr/>
              <p:nvPr/>
            </p:nvSpPr>
            <p:spPr>
              <a:xfrm>
                <a:off x="7353893" y="2792081"/>
                <a:ext cx="706609" cy="706608"/>
              </a:xfrm>
              <a:prstGeom prst="arc">
                <a:avLst>
                  <a:gd name="adj1" fmla="val 203889"/>
                  <a:gd name="adj2" fmla="val 2658728"/>
                </a:avLst>
              </a:prstGeom>
              <a:noFill/>
              <a:ln w="12700" cap="rnd" cmpd="sng">
                <a:solidFill>
                  <a:srgbClr val="000000"/>
                </a:solidFill>
                <a:prstDash val="sysDot"/>
                <a:round/>
                <a:headEnd type="none" w="med" len="med"/>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665">
                  <a:solidFill>
                    <a:srgbClr val="FFFFFF"/>
                  </a:solidFill>
                  <a:latin typeface="Arial" panose="020B0604020202020204" pitchFamily="34" charset="0"/>
                  <a:ea typeface="Roboto Condensed"/>
                  <a:sym typeface="Roboto Condensed"/>
                </a:endParaRPr>
              </a:p>
            </p:txBody>
          </p:sp>
          <p:sp>
            <p:nvSpPr>
              <p:cNvPr id="21" name="Shape 7033">
                <a:extLst>
                  <a:ext uri="{FF2B5EF4-FFF2-40B4-BE49-F238E27FC236}">
                    <a16:creationId xmlns:a16="http://schemas.microsoft.com/office/drawing/2014/main" id="{D62DA323-5525-81B6-51D7-484E60ABFE55}"/>
                  </a:ext>
                </a:extLst>
              </p:cNvPr>
              <p:cNvSpPr/>
              <p:nvPr/>
            </p:nvSpPr>
            <p:spPr>
              <a:xfrm>
                <a:off x="7353893" y="2792081"/>
                <a:ext cx="706609" cy="706608"/>
              </a:xfrm>
              <a:prstGeom prst="arc">
                <a:avLst>
                  <a:gd name="adj1" fmla="val 2904757"/>
                  <a:gd name="adj2" fmla="val 5443223"/>
                </a:avLst>
              </a:prstGeom>
              <a:noFill/>
              <a:ln w="12700" cap="rnd" cmpd="sng">
                <a:solidFill>
                  <a:srgbClr val="000000"/>
                </a:solidFill>
                <a:prstDash val="sysDot"/>
                <a:round/>
                <a:headEnd type="none" w="med" len="med"/>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665">
                  <a:solidFill>
                    <a:srgbClr val="FFFFFF"/>
                  </a:solidFill>
                  <a:latin typeface="Arial" panose="020B0604020202020204" pitchFamily="34" charset="0"/>
                  <a:ea typeface="Roboto Condensed"/>
                  <a:sym typeface="Roboto Condensed"/>
                </a:endParaRPr>
              </a:p>
            </p:txBody>
          </p:sp>
          <p:sp>
            <p:nvSpPr>
              <p:cNvPr id="22" name="Shape 7033">
                <a:extLst>
                  <a:ext uri="{FF2B5EF4-FFF2-40B4-BE49-F238E27FC236}">
                    <a16:creationId xmlns:a16="http://schemas.microsoft.com/office/drawing/2014/main" id="{9C8E2DC2-4B59-403A-C0B8-920139C0D5DB}"/>
                  </a:ext>
                </a:extLst>
              </p:cNvPr>
              <p:cNvSpPr/>
              <p:nvPr/>
            </p:nvSpPr>
            <p:spPr>
              <a:xfrm rot="10800000">
                <a:off x="7353893" y="2792081"/>
                <a:ext cx="706609" cy="706608"/>
              </a:xfrm>
              <a:prstGeom prst="arc">
                <a:avLst>
                  <a:gd name="adj1" fmla="val 19031080"/>
                  <a:gd name="adj2" fmla="val 0"/>
                </a:avLst>
              </a:prstGeom>
              <a:noFill/>
              <a:ln w="12700" cap="rnd" cmpd="sng">
                <a:solidFill>
                  <a:srgbClr val="000000"/>
                </a:solidFill>
                <a:prstDash val="sysDot"/>
                <a:round/>
                <a:headEnd type="none" w="med" len="med"/>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665">
                  <a:solidFill>
                    <a:srgbClr val="FFFFFF"/>
                  </a:solidFill>
                  <a:latin typeface="Arial" panose="020B0604020202020204" pitchFamily="34" charset="0"/>
                  <a:ea typeface="Roboto Condensed"/>
                  <a:sym typeface="Roboto Condensed"/>
                </a:endParaRPr>
              </a:p>
            </p:txBody>
          </p:sp>
          <p:sp>
            <p:nvSpPr>
              <p:cNvPr id="23" name="Shape 7033">
                <a:extLst>
                  <a:ext uri="{FF2B5EF4-FFF2-40B4-BE49-F238E27FC236}">
                    <a16:creationId xmlns:a16="http://schemas.microsoft.com/office/drawing/2014/main" id="{BE59587A-1857-578D-3463-60E3492DDFA5}"/>
                  </a:ext>
                </a:extLst>
              </p:cNvPr>
              <p:cNvSpPr/>
              <p:nvPr/>
            </p:nvSpPr>
            <p:spPr>
              <a:xfrm rot="10800000">
                <a:off x="7353893" y="2792081"/>
                <a:ext cx="706609" cy="706608"/>
              </a:xfrm>
              <a:prstGeom prst="arc">
                <a:avLst>
                  <a:gd name="adj1" fmla="val 16347099"/>
                  <a:gd name="adj2" fmla="val 18859092"/>
                </a:avLst>
              </a:prstGeom>
              <a:noFill/>
              <a:ln w="12700" cap="rnd" cmpd="sng">
                <a:solidFill>
                  <a:srgbClr val="000000"/>
                </a:solidFill>
                <a:prstDash val="sysDot"/>
                <a:round/>
                <a:headEnd type="none" w="med" len="med"/>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65" b="0" i="0" u="none" strike="noStrike" kern="1200" cap="none" spc="0" normalizeH="0" baseline="0" noProof="0">
                  <a:ln>
                    <a:noFill/>
                  </a:ln>
                  <a:solidFill>
                    <a:srgbClr val="FFFFFF"/>
                  </a:solidFill>
                  <a:effectLst/>
                  <a:uLnTx/>
                  <a:uFillTx/>
                  <a:latin typeface="Arial" panose="020B0604020202020204" pitchFamily="34" charset="0"/>
                  <a:ea typeface="Roboto Condensed"/>
                  <a:cs typeface="Roboto Condensed"/>
                  <a:sym typeface="Roboto Condensed"/>
                </a:endParaRPr>
              </a:p>
            </p:txBody>
          </p:sp>
          <p:sp>
            <p:nvSpPr>
              <p:cNvPr id="24" name="Shape 7033">
                <a:extLst>
                  <a:ext uri="{FF2B5EF4-FFF2-40B4-BE49-F238E27FC236}">
                    <a16:creationId xmlns:a16="http://schemas.microsoft.com/office/drawing/2014/main" id="{281BF631-0944-65D8-98CC-0BADA4D9098B}"/>
                  </a:ext>
                </a:extLst>
              </p:cNvPr>
              <p:cNvSpPr/>
              <p:nvPr/>
            </p:nvSpPr>
            <p:spPr>
              <a:xfrm rot="10800000">
                <a:off x="7353893" y="2792081"/>
                <a:ext cx="706609" cy="706608"/>
              </a:xfrm>
              <a:prstGeom prst="arc">
                <a:avLst>
                  <a:gd name="adj1" fmla="val 203889"/>
                  <a:gd name="adj2" fmla="val 2658728"/>
                </a:avLst>
              </a:prstGeom>
              <a:noFill/>
              <a:ln w="12700" cap="rnd" cmpd="sng">
                <a:solidFill>
                  <a:srgbClr val="000000"/>
                </a:solidFill>
                <a:prstDash val="sysDot"/>
                <a:round/>
                <a:headEnd type="none" w="med" len="med"/>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665">
                  <a:solidFill>
                    <a:srgbClr val="FFFFFF"/>
                  </a:solidFill>
                  <a:latin typeface="Arial" panose="020B0604020202020204" pitchFamily="34" charset="0"/>
                  <a:ea typeface="Roboto Condensed"/>
                  <a:sym typeface="Roboto Condensed"/>
                </a:endParaRPr>
              </a:p>
            </p:txBody>
          </p:sp>
          <p:sp>
            <p:nvSpPr>
              <p:cNvPr id="25" name="Shape 7033">
                <a:extLst>
                  <a:ext uri="{FF2B5EF4-FFF2-40B4-BE49-F238E27FC236}">
                    <a16:creationId xmlns:a16="http://schemas.microsoft.com/office/drawing/2014/main" id="{902E8669-F39C-3611-B6F2-2525A65EFA8F}"/>
                  </a:ext>
                </a:extLst>
              </p:cNvPr>
              <p:cNvSpPr/>
              <p:nvPr/>
            </p:nvSpPr>
            <p:spPr>
              <a:xfrm rot="10800000">
                <a:off x="7353893" y="2792081"/>
                <a:ext cx="706609" cy="706608"/>
              </a:xfrm>
              <a:prstGeom prst="arc">
                <a:avLst>
                  <a:gd name="adj1" fmla="val 2777721"/>
                  <a:gd name="adj2" fmla="val 5292706"/>
                </a:avLst>
              </a:prstGeom>
              <a:noFill/>
              <a:ln w="12700" cap="rnd" cmpd="sng">
                <a:solidFill>
                  <a:srgbClr val="000000"/>
                </a:solidFill>
                <a:prstDash val="sysDot"/>
                <a:round/>
                <a:headEnd type="none" w="med" len="med"/>
                <a:tailEnd type="arrow" w="med" len="sm"/>
              </a:ln>
            </p:spPr>
            <p:txBody>
              <a:bodyPr lIns="121824" tIns="60896" rIns="121824" bIns="60896"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2665">
                  <a:solidFill>
                    <a:srgbClr val="FFFFFF"/>
                  </a:solidFill>
                  <a:latin typeface="Arial" panose="020B0604020202020204" pitchFamily="34" charset="0"/>
                  <a:ea typeface="Roboto Condensed"/>
                  <a:sym typeface="Roboto Condensed"/>
                </a:endParaRPr>
              </a:p>
            </p:txBody>
          </p:sp>
          <p:grpSp>
            <p:nvGrpSpPr>
              <p:cNvPr id="26" name="Group 25">
                <a:extLst>
                  <a:ext uri="{FF2B5EF4-FFF2-40B4-BE49-F238E27FC236}">
                    <a16:creationId xmlns:a16="http://schemas.microsoft.com/office/drawing/2014/main" id="{8C604019-8B6D-7D5C-6814-03A249E16225}"/>
                  </a:ext>
                </a:extLst>
              </p:cNvPr>
              <p:cNvGrpSpPr>
                <a:grpSpLocks noChangeAspect="1"/>
              </p:cNvGrpSpPr>
              <p:nvPr/>
            </p:nvGrpSpPr>
            <p:grpSpPr>
              <a:xfrm>
                <a:off x="7489176" y="2873524"/>
                <a:ext cx="446535" cy="525733"/>
                <a:chOff x="7489182" y="2873525"/>
                <a:chExt cx="765708" cy="901517"/>
              </a:xfrm>
            </p:grpSpPr>
            <p:sp>
              <p:nvSpPr>
                <p:cNvPr id="27" name="Shape 4348">
                  <a:extLst>
                    <a:ext uri="{FF2B5EF4-FFF2-40B4-BE49-F238E27FC236}">
                      <a16:creationId xmlns:a16="http://schemas.microsoft.com/office/drawing/2014/main" id="{097AB228-86E6-86D2-8746-3160391FFE5F}"/>
                    </a:ext>
                  </a:extLst>
                </p:cNvPr>
                <p:cNvSpPr/>
                <p:nvPr/>
              </p:nvSpPr>
              <p:spPr>
                <a:xfrm>
                  <a:off x="7513490" y="2898856"/>
                  <a:ext cx="724656" cy="857424"/>
                </a:xfrm>
                <a:custGeom>
                  <a:avLst/>
                  <a:gdLst/>
                  <a:ahLst/>
                  <a:cxnLst/>
                  <a:rect l="0" t="0" r="0" b="0"/>
                  <a:pathLst>
                    <a:path w="1430" h="1692" extrusionOk="0">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cmpd="sng">
                  <a:solidFill>
                    <a:srgbClr val="D2D2D2"/>
                  </a:solidFill>
                  <a:prstDash val="solid"/>
                  <a:round/>
                  <a:headEnd type="none" w="med" len="med"/>
                  <a:tailEnd type="none" w="med" len="med"/>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grpSp>
              <p:nvGrpSpPr>
                <p:cNvPr id="28" name="Shape 4349">
                  <a:extLst>
                    <a:ext uri="{FF2B5EF4-FFF2-40B4-BE49-F238E27FC236}">
                      <a16:creationId xmlns:a16="http://schemas.microsoft.com/office/drawing/2014/main" id="{EC6EAF15-CD46-C5CF-D907-3620195E71DA}"/>
                    </a:ext>
                  </a:extLst>
                </p:cNvPr>
                <p:cNvGrpSpPr/>
                <p:nvPr/>
              </p:nvGrpSpPr>
              <p:grpSpPr>
                <a:xfrm>
                  <a:off x="7489182" y="2873525"/>
                  <a:ext cx="765708" cy="901517"/>
                  <a:chOff x="7489166" y="2873519"/>
                  <a:chExt cx="2398712" cy="2824162"/>
                </a:xfrm>
                <a:solidFill>
                  <a:srgbClr val="B3B3B3"/>
                </a:solidFill>
              </p:grpSpPr>
              <p:sp>
                <p:nvSpPr>
                  <p:cNvPr id="29" name="Shape 4350">
                    <a:extLst>
                      <a:ext uri="{FF2B5EF4-FFF2-40B4-BE49-F238E27FC236}">
                        <a16:creationId xmlns:a16="http://schemas.microsoft.com/office/drawing/2014/main" id="{2FC78CCB-56C8-F6B5-7FBA-560F12FC557F}"/>
                      </a:ext>
                    </a:extLst>
                  </p:cNvPr>
                  <p:cNvSpPr/>
                  <p:nvPr/>
                </p:nvSpPr>
                <p:spPr>
                  <a:xfrm>
                    <a:off x="7892391" y="3086244"/>
                    <a:ext cx="130175" cy="130175"/>
                  </a:xfrm>
                  <a:custGeom>
                    <a:avLst/>
                    <a:gdLst/>
                    <a:ahLst/>
                    <a:cxnLst/>
                    <a:rect l="0" t="0" r="0" b="0"/>
                    <a:pathLst>
                      <a:path w="54" h="54" extrusionOk="0">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0" name="Shape 4351">
                    <a:extLst>
                      <a:ext uri="{FF2B5EF4-FFF2-40B4-BE49-F238E27FC236}">
                        <a16:creationId xmlns:a16="http://schemas.microsoft.com/office/drawing/2014/main" id="{454B9E02-5C5F-3901-88BB-9E0722BBAA9A}"/>
                      </a:ext>
                    </a:extLst>
                  </p:cNvPr>
                  <p:cNvSpPr/>
                  <p:nvPr/>
                </p:nvSpPr>
                <p:spPr>
                  <a:xfrm>
                    <a:off x="8635341" y="2873519"/>
                    <a:ext cx="188913" cy="188911"/>
                  </a:xfrm>
                  <a:custGeom>
                    <a:avLst/>
                    <a:gdLst/>
                    <a:ahLst/>
                    <a:cxnLst/>
                    <a:rect l="0" t="0" r="0" b="0"/>
                    <a:pathLst>
                      <a:path w="78" h="78" extrusionOk="0">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1" name="Shape 4352">
                    <a:extLst>
                      <a:ext uri="{FF2B5EF4-FFF2-40B4-BE49-F238E27FC236}">
                        <a16:creationId xmlns:a16="http://schemas.microsoft.com/office/drawing/2014/main" id="{9525338E-7987-5232-46B2-AE4036C766D6}"/>
                      </a:ext>
                    </a:extLst>
                  </p:cNvPr>
                  <p:cNvSpPr/>
                  <p:nvPr/>
                </p:nvSpPr>
                <p:spPr>
                  <a:xfrm>
                    <a:off x="8370227" y="3248169"/>
                    <a:ext cx="107949" cy="106361"/>
                  </a:xfrm>
                  <a:custGeom>
                    <a:avLst/>
                    <a:gdLst/>
                    <a:ahLst/>
                    <a:cxnLst/>
                    <a:rect l="0" t="0" r="0" b="0"/>
                    <a:pathLst>
                      <a:path w="44" h="44" extrusionOk="0">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2" name="Shape 4353">
                    <a:extLst>
                      <a:ext uri="{FF2B5EF4-FFF2-40B4-BE49-F238E27FC236}">
                        <a16:creationId xmlns:a16="http://schemas.microsoft.com/office/drawing/2014/main" id="{101252F4-537A-0B3A-CE75-888E30CED474}"/>
                      </a:ext>
                    </a:extLst>
                  </p:cNvPr>
                  <p:cNvSpPr/>
                  <p:nvPr/>
                </p:nvSpPr>
                <p:spPr>
                  <a:xfrm>
                    <a:off x="9271927" y="3151331"/>
                    <a:ext cx="106362" cy="106361"/>
                  </a:xfrm>
                  <a:custGeom>
                    <a:avLst/>
                    <a:gdLst/>
                    <a:ahLst/>
                    <a:cxnLst/>
                    <a:rect l="0" t="0" r="0" b="0"/>
                    <a:pathLst>
                      <a:path w="44" h="44" extrusionOk="0">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3" name="Shape 4354">
                    <a:extLst>
                      <a:ext uri="{FF2B5EF4-FFF2-40B4-BE49-F238E27FC236}">
                        <a16:creationId xmlns:a16="http://schemas.microsoft.com/office/drawing/2014/main" id="{F785E7E8-E821-85F8-9940-F46A74F63013}"/>
                      </a:ext>
                    </a:extLst>
                  </p:cNvPr>
                  <p:cNvSpPr/>
                  <p:nvPr/>
                </p:nvSpPr>
                <p:spPr>
                  <a:xfrm>
                    <a:off x="9213191" y="3557731"/>
                    <a:ext cx="106362" cy="106361"/>
                  </a:xfrm>
                  <a:custGeom>
                    <a:avLst/>
                    <a:gdLst/>
                    <a:ahLst/>
                    <a:cxnLst/>
                    <a:rect l="0" t="0" r="0" b="0"/>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4" name="Shape 4355">
                    <a:extLst>
                      <a:ext uri="{FF2B5EF4-FFF2-40B4-BE49-F238E27FC236}">
                        <a16:creationId xmlns:a16="http://schemas.microsoft.com/office/drawing/2014/main" id="{5508F7DE-4DC8-2199-9FDA-EBB5C18D1101}"/>
                      </a:ext>
                    </a:extLst>
                  </p:cNvPr>
                  <p:cNvSpPr/>
                  <p:nvPr/>
                </p:nvSpPr>
                <p:spPr>
                  <a:xfrm>
                    <a:off x="9600541" y="3999056"/>
                    <a:ext cx="106362" cy="106361"/>
                  </a:xfrm>
                  <a:custGeom>
                    <a:avLst/>
                    <a:gdLst/>
                    <a:ahLst/>
                    <a:cxnLst/>
                    <a:rect l="0" t="0" r="0" b="0"/>
                    <a:pathLst>
                      <a:path w="44" h="44" extrusionOk="0">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5" name="Shape 4356">
                    <a:extLst>
                      <a:ext uri="{FF2B5EF4-FFF2-40B4-BE49-F238E27FC236}">
                        <a16:creationId xmlns:a16="http://schemas.microsoft.com/office/drawing/2014/main" id="{F4F4EF30-CCC5-02B4-B1B8-0C32B60394CF}"/>
                      </a:ext>
                    </a:extLst>
                  </p:cNvPr>
                  <p:cNvSpPr/>
                  <p:nvPr/>
                </p:nvSpPr>
                <p:spPr>
                  <a:xfrm>
                    <a:off x="9152866" y="3999056"/>
                    <a:ext cx="106362" cy="106361"/>
                  </a:xfrm>
                  <a:custGeom>
                    <a:avLst/>
                    <a:gdLst/>
                    <a:ahLst/>
                    <a:cxnLst/>
                    <a:rect l="0" t="0" r="0" b="0"/>
                    <a:pathLst>
                      <a:path w="44" h="44" extrusionOk="0">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6" name="Shape 4357">
                    <a:extLst>
                      <a:ext uri="{FF2B5EF4-FFF2-40B4-BE49-F238E27FC236}">
                        <a16:creationId xmlns:a16="http://schemas.microsoft.com/office/drawing/2014/main" id="{DCD4E1B2-ABCC-9FA5-E39F-7767D72E33EB}"/>
                      </a:ext>
                    </a:extLst>
                  </p:cNvPr>
                  <p:cNvSpPr/>
                  <p:nvPr/>
                </p:nvSpPr>
                <p:spPr>
                  <a:xfrm>
                    <a:off x="7847941" y="4003819"/>
                    <a:ext cx="106362" cy="106361"/>
                  </a:xfrm>
                  <a:custGeom>
                    <a:avLst/>
                    <a:gdLst/>
                    <a:ahLst/>
                    <a:cxnLst/>
                    <a:rect l="0" t="0" r="0" b="0"/>
                    <a:pathLst>
                      <a:path w="44" h="44" extrusionOk="0">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7" name="Shape 4358">
                    <a:extLst>
                      <a:ext uri="{FF2B5EF4-FFF2-40B4-BE49-F238E27FC236}">
                        <a16:creationId xmlns:a16="http://schemas.microsoft.com/office/drawing/2014/main" id="{9C1459B5-8115-E3A5-4D2F-766F55F8465E}"/>
                      </a:ext>
                    </a:extLst>
                  </p:cNvPr>
                  <p:cNvSpPr/>
                  <p:nvPr/>
                </p:nvSpPr>
                <p:spPr>
                  <a:xfrm>
                    <a:off x="8184491" y="3967306"/>
                    <a:ext cx="106362" cy="106361"/>
                  </a:xfrm>
                  <a:custGeom>
                    <a:avLst/>
                    <a:gdLst/>
                    <a:ahLst/>
                    <a:cxnLst/>
                    <a:rect l="0" t="0" r="0" b="0"/>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8" name="Shape 4359">
                    <a:extLst>
                      <a:ext uri="{FF2B5EF4-FFF2-40B4-BE49-F238E27FC236}">
                        <a16:creationId xmlns:a16="http://schemas.microsoft.com/office/drawing/2014/main" id="{6CA7FF61-AAA6-AB8D-1025-3A3E9C198504}"/>
                      </a:ext>
                    </a:extLst>
                  </p:cNvPr>
                  <p:cNvSpPr/>
                  <p:nvPr/>
                </p:nvSpPr>
                <p:spPr>
                  <a:xfrm>
                    <a:off x="8755991" y="4359419"/>
                    <a:ext cx="174624" cy="174624"/>
                  </a:xfrm>
                  <a:custGeom>
                    <a:avLst/>
                    <a:gdLst/>
                    <a:ahLst/>
                    <a:cxnLst/>
                    <a:rect l="0" t="0" r="0" b="0"/>
                    <a:pathLst>
                      <a:path w="72" h="72" extrusionOk="0">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39" name="Shape 4360">
                    <a:extLst>
                      <a:ext uri="{FF2B5EF4-FFF2-40B4-BE49-F238E27FC236}">
                        <a16:creationId xmlns:a16="http://schemas.microsoft.com/office/drawing/2014/main" id="{3FCED7C6-FAE8-521C-7915-FF20EF1E4861}"/>
                      </a:ext>
                    </a:extLst>
                  </p:cNvPr>
                  <p:cNvSpPr/>
                  <p:nvPr/>
                </p:nvSpPr>
                <p:spPr>
                  <a:xfrm>
                    <a:off x="9300502" y="4407044"/>
                    <a:ext cx="106362" cy="107949"/>
                  </a:xfrm>
                  <a:custGeom>
                    <a:avLst/>
                    <a:gdLst/>
                    <a:ahLst/>
                    <a:cxnLst/>
                    <a:rect l="0" t="0" r="0" b="0"/>
                    <a:pathLst>
                      <a:path w="44" h="44" extrusionOk="0">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0" name="Shape 4361">
                    <a:extLst>
                      <a:ext uri="{FF2B5EF4-FFF2-40B4-BE49-F238E27FC236}">
                        <a16:creationId xmlns:a16="http://schemas.microsoft.com/office/drawing/2014/main" id="{96225A4F-4BC7-85AB-511F-606D4E04931C}"/>
                      </a:ext>
                    </a:extLst>
                  </p:cNvPr>
                  <p:cNvSpPr/>
                  <p:nvPr/>
                </p:nvSpPr>
                <p:spPr>
                  <a:xfrm>
                    <a:off x="9608477" y="4557856"/>
                    <a:ext cx="76200" cy="77786"/>
                  </a:xfrm>
                  <a:custGeom>
                    <a:avLst/>
                    <a:gdLst/>
                    <a:ahLst/>
                    <a:cxnLst/>
                    <a:rect l="0" t="0" r="0" b="0"/>
                    <a:pathLst>
                      <a:path w="32" h="32" extrusionOk="0">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1" name="Shape 4362">
                    <a:extLst>
                      <a:ext uri="{FF2B5EF4-FFF2-40B4-BE49-F238E27FC236}">
                        <a16:creationId xmlns:a16="http://schemas.microsoft.com/office/drawing/2014/main" id="{9FDFC342-BE0E-D25E-B1B8-15C33A0E15EE}"/>
                      </a:ext>
                    </a:extLst>
                  </p:cNvPr>
                  <p:cNvSpPr/>
                  <p:nvPr/>
                </p:nvSpPr>
                <p:spPr>
                  <a:xfrm>
                    <a:off x="7608227" y="4378469"/>
                    <a:ext cx="106362" cy="106361"/>
                  </a:xfrm>
                  <a:custGeom>
                    <a:avLst/>
                    <a:gdLst/>
                    <a:ahLst/>
                    <a:cxnLst/>
                    <a:rect l="0" t="0" r="0" b="0"/>
                    <a:pathLst>
                      <a:path w="44" h="44" extrusionOk="0">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2" name="Shape 4363">
                    <a:extLst>
                      <a:ext uri="{FF2B5EF4-FFF2-40B4-BE49-F238E27FC236}">
                        <a16:creationId xmlns:a16="http://schemas.microsoft.com/office/drawing/2014/main" id="{3D4DBC30-87DC-D7BB-08E9-8B2C9F654872}"/>
                      </a:ext>
                    </a:extLst>
                  </p:cNvPr>
                  <p:cNvSpPr/>
                  <p:nvPr/>
                </p:nvSpPr>
                <p:spPr>
                  <a:xfrm>
                    <a:off x="7927316" y="4753118"/>
                    <a:ext cx="147638" cy="147637"/>
                  </a:xfrm>
                  <a:custGeom>
                    <a:avLst/>
                    <a:gdLst/>
                    <a:ahLst/>
                    <a:cxnLst/>
                    <a:rect l="0" t="0" r="0" b="0"/>
                    <a:pathLst>
                      <a:path w="61" h="61" extrusionOk="0">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3" name="Shape 4364">
                    <a:extLst>
                      <a:ext uri="{FF2B5EF4-FFF2-40B4-BE49-F238E27FC236}">
                        <a16:creationId xmlns:a16="http://schemas.microsoft.com/office/drawing/2014/main" id="{E558FD2E-C189-227E-68A1-91AE55BC7FF9}"/>
                      </a:ext>
                    </a:extLst>
                  </p:cNvPr>
                  <p:cNvSpPr/>
                  <p:nvPr/>
                </p:nvSpPr>
                <p:spPr>
                  <a:xfrm>
                    <a:off x="8386102" y="4753118"/>
                    <a:ext cx="147638" cy="147637"/>
                  </a:xfrm>
                  <a:custGeom>
                    <a:avLst/>
                    <a:gdLst/>
                    <a:ahLst/>
                    <a:cxnLst/>
                    <a:rect l="0" t="0" r="0" b="0"/>
                    <a:pathLst>
                      <a:path w="61" h="61" extrusionOk="0">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4" name="Shape 4365">
                    <a:extLst>
                      <a:ext uri="{FF2B5EF4-FFF2-40B4-BE49-F238E27FC236}">
                        <a16:creationId xmlns:a16="http://schemas.microsoft.com/office/drawing/2014/main" id="{1D4F049A-20AC-A529-ED88-067F079E2283}"/>
                      </a:ext>
                    </a:extLst>
                  </p:cNvPr>
                  <p:cNvSpPr/>
                  <p:nvPr/>
                </p:nvSpPr>
                <p:spPr>
                  <a:xfrm>
                    <a:off x="8198777" y="4303856"/>
                    <a:ext cx="171450" cy="171450"/>
                  </a:xfrm>
                  <a:custGeom>
                    <a:avLst/>
                    <a:gdLst/>
                    <a:ahLst/>
                    <a:cxnLst/>
                    <a:rect l="0" t="0" r="0" b="0"/>
                    <a:pathLst>
                      <a:path w="71" h="71" extrusionOk="0">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5" name="Shape 4366">
                    <a:extLst>
                      <a:ext uri="{FF2B5EF4-FFF2-40B4-BE49-F238E27FC236}">
                        <a16:creationId xmlns:a16="http://schemas.microsoft.com/office/drawing/2014/main" id="{7C37382A-6AD3-2B59-F522-CF966989893D}"/>
                      </a:ext>
                    </a:extLst>
                  </p:cNvPr>
                  <p:cNvSpPr/>
                  <p:nvPr/>
                </p:nvSpPr>
                <p:spPr>
                  <a:xfrm>
                    <a:off x="9522752" y="5167456"/>
                    <a:ext cx="77788" cy="77786"/>
                  </a:xfrm>
                  <a:custGeom>
                    <a:avLst/>
                    <a:gdLst/>
                    <a:ahLst/>
                    <a:cxnLst/>
                    <a:rect l="0" t="0" r="0" b="0"/>
                    <a:pathLst>
                      <a:path w="32" h="32" extrusionOk="0">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6" name="Shape 4367">
                    <a:extLst>
                      <a:ext uri="{FF2B5EF4-FFF2-40B4-BE49-F238E27FC236}">
                        <a16:creationId xmlns:a16="http://schemas.microsoft.com/office/drawing/2014/main" id="{E90B00BE-78DC-A750-85CE-E6F5DF09FB47}"/>
                      </a:ext>
                    </a:extLst>
                  </p:cNvPr>
                  <p:cNvSpPr/>
                  <p:nvPr/>
                </p:nvSpPr>
                <p:spPr>
                  <a:xfrm>
                    <a:off x="8755991" y="4784868"/>
                    <a:ext cx="77788" cy="77786"/>
                  </a:xfrm>
                  <a:custGeom>
                    <a:avLst/>
                    <a:gdLst/>
                    <a:ahLst/>
                    <a:cxnLst/>
                    <a:rect l="0" t="0" r="0" b="0"/>
                    <a:pathLst>
                      <a:path w="32" h="32" extrusionOk="0">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7" name="Shape 4368">
                    <a:extLst>
                      <a:ext uri="{FF2B5EF4-FFF2-40B4-BE49-F238E27FC236}">
                        <a16:creationId xmlns:a16="http://schemas.microsoft.com/office/drawing/2014/main" id="{5EBFEA52-452B-FD25-C94F-A6398C4C3ABE}"/>
                      </a:ext>
                    </a:extLst>
                  </p:cNvPr>
                  <p:cNvSpPr/>
                  <p:nvPr/>
                </p:nvSpPr>
                <p:spPr>
                  <a:xfrm>
                    <a:off x="9102066" y="4761056"/>
                    <a:ext cx="125412" cy="125412"/>
                  </a:xfrm>
                  <a:custGeom>
                    <a:avLst/>
                    <a:gdLst/>
                    <a:ahLst/>
                    <a:cxnLst/>
                    <a:rect l="0" t="0" r="0" b="0"/>
                    <a:pathLst>
                      <a:path w="52" h="52" extrusionOk="0">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8" name="Shape 4369">
                    <a:extLst>
                      <a:ext uri="{FF2B5EF4-FFF2-40B4-BE49-F238E27FC236}">
                        <a16:creationId xmlns:a16="http://schemas.microsoft.com/office/drawing/2014/main" id="{C17019FB-417D-5CB5-17C4-E0F6D068D0C5}"/>
                      </a:ext>
                    </a:extLst>
                  </p:cNvPr>
                  <p:cNvSpPr/>
                  <p:nvPr/>
                </p:nvSpPr>
                <p:spPr>
                  <a:xfrm>
                    <a:off x="9167152" y="5145231"/>
                    <a:ext cx="125412" cy="126999"/>
                  </a:xfrm>
                  <a:custGeom>
                    <a:avLst/>
                    <a:gdLst/>
                    <a:ahLst/>
                    <a:cxnLst/>
                    <a:rect l="0" t="0" r="0" b="0"/>
                    <a:pathLst>
                      <a:path w="52" h="52" extrusionOk="0">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49" name="Shape 4370">
                    <a:extLst>
                      <a:ext uri="{FF2B5EF4-FFF2-40B4-BE49-F238E27FC236}">
                        <a16:creationId xmlns:a16="http://schemas.microsoft.com/office/drawing/2014/main" id="{A6C1580B-4BFF-1724-3AD8-C2251FF20083}"/>
                      </a:ext>
                    </a:extLst>
                  </p:cNvPr>
                  <p:cNvSpPr/>
                  <p:nvPr/>
                </p:nvSpPr>
                <p:spPr>
                  <a:xfrm>
                    <a:off x="8668677" y="5191268"/>
                    <a:ext cx="155575" cy="155575"/>
                  </a:xfrm>
                  <a:custGeom>
                    <a:avLst/>
                    <a:gdLst/>
                    <a:ahLst/>
                    <a:cxnLst/>
                    <a:rect l="0" t="0" r="0" b="0"/>
                    <a:pathLst>
                      <a:path w="64" h="64" extrusionOk="0">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0" name="Shape 4371">
                    <a:extLst>
                      <a:ext uri="{FF2B5EF4-FFF2-40B4-BE49-F238E27FC236}">
                        <a16:creationId xmlns:a16="http://schemas.microsoft.com/office/drawing/2014/main" id="{76184468-43A6-355B-4E26-B10157B288C5}"/>
                      </a:ext>
                    </a:extLst>
                  </p:cNvPr>
                  <p:cNvSpPr/>
                  <p:nvPr/>
                </p:nvSpPr>
                <p:spPr>
                  <a:xfrm>
                    <a:off x="9568791" y="4849956"/>
                    <a:ext cx="120649" cy="122236"/>
                  </a:xfrm>
                  <a:custGeom>
                    <a:avLst/>
                    <a:gdLst/>
                    <a:ahLst/>
                    <a:cxnLst/>
                    <a:rect l="0" t="0" r="0" b="0"/>
                    <a:pathLst>
                      <a:path w="50" h="50" extrusionOk="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1" name="Shape 4372">
                    <a:extLst>
                      <a:ext uri="{FF2B5EF4-FFF2-40B4-BE49-F238E27FC236}">
                        <a16:creationId xmlns:a16="http://schemas.microsoft.com/office/drawing/2014/main" id="{045B6BF5-815B-BC0B-19E2-E8839BADE0F2}"/>
                      </a:ext>
                    </a:extLst>
                  </p:cNvPr>
                  <p:cNvSpPr/>
                  <p:nvPr/>
                </p:nvSpPr>
                <p:spPr>
                  <a:xfrm>
                    <a:off x="8309902" y="5145231"/>
                    <a:ext cx="114300" cy="114300"/>
                  </a:xfrm>
                  <a:custGeom>
                    <a:avLst/>
                    <a:gdLst/>
                    <a:ahLst/>
                    <a:cxnLst/>
                    <a:rect l="0" t="0" r="0" b="0"/>
                    <a:pathLst>
                      <a:path w="47" h="47" extrusionOk="0">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2" name="Shape 4373">
                    <a:extLst>
                      <a:ext uri="{FF2B5EF4-FFF2-40B4-BE49-F238E27FC236}">
                        <a16:creationId xmlns:a16="http://schemas.microsoft.com/office/drawing/2014/main" id="{D8429BCB-B7D0-AF8B-8EB6-146621144298}"/>
                      </a:ext>
                    </a:extLst>
                  </p:cNvPr>
                  <p:cNvSpPr/>
                  <p:nvPr/>
                </p:nvSpPr>
                <p:spPr>
                  <a:xfrm>
                    <a:off x="9013166" y="5577031"/>
                    <a:ext cx="112712" cy="112712"/>
                  </a:xfrm>
                  <a:custGeom>
                    <a:avLst/>
                    <a:gdLst/>
                    <a:ahLst/>
                    <a:cxnLst/>
                    <a:rect l="0" t="0" r="0" b="0"/>
                    <a:pathLst>
                      <a:path w="47" h="47" extrusionOk="0">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3" name="Shape 4374">
                    <a:extLst>
                      <a:ext uri="{FF2B5EF4-FFF2-40B4-BE49-F238E27FC236}">
                        <a16:creationId xmlns:a16="http://schemas.microsoft.com/office/drawing/2014/main" id="{14FBB761-4EDB-4EEF-14F8-020F735D8C1E}"/>
                      </a:ext>
                    </a:extLst>
                  </p:cNvPr>
                  <p:cNvSpPr/>
                  <p:nvPr/>
                </p:nvSpPr>
                <p:spPr>
                  <a:xfrm>
                    <a:off x="8022566" y="5230956"/>
                    <a:ext cx="98425" cy="98425"/>
                  </a:xfrm>
                  <a:custGeom>
                    <a:avLst/>
                    <a:gdLst/>
                    <a:ahLst/>
                    <a:cxnLst/>
                    <a:rect l="0" t="0" r="0" b="0"/>
                    <a:pathLst>
                      <a:path w="41" h="41" extrusionOk="0">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4" name="Shape 4375">
                    <a:extLst>
                      <a:ext uri="{FF2B5EF4-FFF2-40B4-BE49-F238E27FC236}">
                        <a16:creationId xmlns:a16="http://schemas.microsoft.com/office/drawing/2014/main" id="{ACBC8BBA-2799-72D2-3C7F-01262868235A}"/>
                      </a:ext>
                    </a:extLst>
                  </p:cNvPr>
                  <p:cNvSpPr/>
                  <p:nvPr/>
                </p:nvSpPr>
                <p:spPr>
                  <a:xfrm>
                    <a:off x="8309902" y="5591318"/>
                    <a:ext cx="100013" cy="98425"/>
                  </a:xfrm>
                  <a:custGeom>
                    <a:avLst/>
                    <a:gdLst/>
                    <a:ahLst/>
                    <a:cxnLst/>
                    <a:rect l="0" t="0" r="0" b="0"/>
                    <a:pathLst>
                      <a:path w="41" h="41" extrusionOk="0">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5" name="Shape 4376">
                    <a:extLst>
                      <a:ext uri="{FF2B5EF4-FFF2-40B4-BE49-F238E27FC236}">
                        <a16:creationId xmlns:a16="http://schemas.microsoft.com/office/drawing/2014/main" id="{5CC385FF-5271-227A-87D2-256D24A95266}"/>
                      </a:ext>
                    </a:extLst>
                  </p:cNvPr>
                  <p:cNvSpPr/>
                  <p:nvPr/>
                </p:nvSpPr>
                <p:spPr>
                  <a:xfrm>
                    <a:off x="8640102" y="5591318"/>
                    <a:ext cx="98425" cy="98425"/>
                  </a:xfrm>
                  <a:custGeom>
                    <a:avLst/>
                    <a:gdLst/>
                    <a:ahLst/>
                    <a:cxnLst/>
                    <a:rect l="0" t="0" r="0" b="0"/>
                    <a:pathLst>
                      <a:path w="41" h="41" extrusionOk="0">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6" name="Shape 4377">
                    <a:extLst>
                      <a:ext uri="{FF2B5EF4-FFF2-40B4-BE49-F238E27FC236}">
                        <a16:creationId xmlns:a16="http://schemas.microsoft.com/office/drawing/2014/main" id="{513F929A-0BA7-C9A5-966F-DE747B42A576}"/>
                      </a:ext>
                    </a:extLst>
                  </p:cNvPr>
                  <p:cNvSpPr/>
                  <p:nvPr/>
                </p:nvSpPr>
                <p:spPr>
                  <a:xfrm>
                    <a:off x="9781516" y="4419744"/>
                    <a:ext cx="106362" cy="106361"/>
                  </a:xfrm>
                  <a:custGeom>
                    <a:avLst/>
                    <a:gdLst/>
                    <a:ahLst/>
                    <a:cxnLst/>
                    <a:rect l="0" t="0" r="0" b="0"/>
                    <a:pathLst>
                      <a:path w="44" h="44" extrusionOk="0">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7" name="Shape 4378">
                    <a:extLst>
                      <a:ext uri="{FF2B5EF4-FFF2-40B4-BE49-F238E27FC236}">
                        <a16:creationId xmlns:a16="http://schemas.microsoft.com/office/drawing/2014/main" id="{3881CBCF-E01A-BDC1-A874-5613FD6CFC4F}"/>
                      </a:ext>
                    </a:extLst>
                  </p:cNvPr>
                  <p:cNvSpPr/>
                  <p:nvPr/>
                </p:nvSpPr>
                <p:spPr>
                  <a:xfrm>
                    <a:off x="9540216" y="3597419"/>
                    <a:ext cx="144463" cy="144461"/>
                  </a:xfrm>
                  <a:custGeom>
                    <a:avLst/>
                    <a:gdLst/>
                    <a:ahLst/>
                    <a:cxnLst/>
                    <a:rect l="0" t="0" r="0" b="0"/>
                    <a:pathLst>
                      <a:path w="60" h="60" extrusionOk="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8" name="Shape 4379">
                    <a:extLst>
                      <a:ext uri="{FF2B5EF4-FFF2-40B4-BE49-F238E27FC236}">
                        <a16:creationId xmlns:a16="http://schemas.microsoft.com/office/drawing/2014/main" id="{B6CB67FF-871E-686F-CE5F-043A37EA41AD}"/>
                      </a:ext>
                    </a:extLst>
                  </p:cNvPr>
                  <p:cNvSpPr/>
                  <p:nvPr/>
                </p:nvSpPr>
                <p:spPr>
                  <a:xfrm>
                    <a:off x="8741702" y="3410094"/>
                    <a:ext cx="203199" cy="203199"/>
                  </a:xfrm>
                  <a:custGeom>
                    <a:avLst/>
                    <a:gdLst/>
                    <a:ahLst/>
                    <a:cxnLst/>
                    <a:rect l="0" t="0" r="0" b="0"/>
                    <a:pathLst>
                      <a:path w="84" h="84" extrusionOk="0">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59" name="Shape 4380">
                    <a:extLst>
                      <a:ext uri="{FF2B5EF4-FFF2-40B4-BE49-F238E27FC236}">
                        <a16:creationId xmlns:a16="http://schemas.microsoft.com/office/drawing/2014/main" id="{1892ED9A-4A9A-D0B3-88F4-98EC48862F5B}"/>
                      </a:ext>
                    </a:extLst>
                  </p:cNvPr>
                  <p:cNvSpPr/>
                  <p:nvPr/>
                </p:nvSpPr>
                <p:spPr>
                  <a:xfrm>
                    <a:off x="8054316" y="3562494"/>
                    <a:ext cx="203199" cy="203199"/>
                  </a:xfrm>
                  <a:custGeom>
                    <a:avLst/>
                    <a:gdLst/>
                    <a:ahLst/>
                    <a:cxnLst/>
                    <a:rect l="0" t="0" r="0" b="0"/>
                    <a:pathLst>
                      <a:path w="84" h="84" extrusionOk="0">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60" name="Shape 4381">
                    <a:extLst>
                      <a:ext uri="{FF2B5EF4-FFF2-40B4-BE49-F238E27FC236}">
                        <a16:creationId xmlns:a16="http://schemas.microsoft.com/office/drawing/2014/main" id="{1BCADC40-6D32-1E8B-6377-373B6448E37C}"/>
                      </a:ext>
                    </a:extLst>
                  </p:cNvPr>
                  <p:cNvSpPr/>
                  <p:nvPr/>
                </p:nvSpPr>
                <p:spPr>
                  <a:xfrm>
                    <a:off x="7489166" y="3699019"/>
                    <a:ext cx="147638" cy="147637"/>
                  </a:xfrm>
                  <a:custGeom>
                    <a:avLst/>
                    <a:gdLst/>
                    <a:ahLst/>
                    <a:cxnLst/>
                    <a:rect l="0" t="0" r="0" b="0"/>
                    <a:pathLst>
                      <a:path w="61" h="61" extrusionOk="0">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61" name="Shape 4382">
                    <a:extLst>
                      <a:ext uri="{FF2B5EF4-FFF2-40B4-BE49-F238E27FC236}">
                        <a16:creationId xmlns:a16="http://schemas.microsoft.com/office/drawing/2014/main" id="{822D5359-1B4B-0199-63FF-2072D6455181}"/>
                      </a:ext>
                    </a:extLst>
                  </p:cNvPr>
                  <p:cNvSpPr/>
                  <p:nvPr/>
                </p:nvSpPr>
                <p:spPr>
                  <a:xfrm>
                    <a:off x="8563902" y="3853006"/>
                    <a:ext cx="204788" cy="203199"/>
                  </a:xfrm>
                  <a:custGeom>
                    <a:avLst/>
                    <a:gdLst/>
                    <a:ahLst/>
                    <a:cxnLst/>
                    <a:rect l="0" t="0" r="0" b="0"/>
                    <a:pathLst>
                      <a:path w="84" h="84" extrusionOk="0">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sp>
                <p:nvSpPr>
                  <p:cNvPr id="62" name="Shape 4383">
                    <a:extLst>
                      <a:ext uri="{FF2B5EF4-FFF2-40B4-BE49-F238E27FC236}">
                        <a16:creationId xmlns:a16="http://schemas.microsoft.com/office/drawing/2014/main" id="{9756717D-1BFC-97DC-1DF4-E7437D7081FA}"/>
                      </a:ext>
                    </a:extLst>
                  </p:cNvPr>
                  <p:cNvSpPr/>
                  <p:nvPr/>
                </p:nvSpPr>
                <p:spPr>
                  <a:xfrm>
                    <a:off x="7998752" y="5583381"/>
                    <a:ext cx="112712" cy="114300"/>
                  </a:xfrm>
                  <a:custGeom>
                    <a:avLst/>
                    <a:gdLst/>
                    <a:ahLst/>
                    <a:cxnLst/>
                    <a:rect l="0" t="0" r="0" b="0"/>
                    <a:pathLst>
                      <a:path w="47" h="47" extrusionOk="0">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grpFill/>
                  <a:ln>
                    <a:noFill/>
                  </a:ln>
                </p:spPr>
                <p:txBody>
                  <a:bodyPr lIns="121792" tIns="60880" rIns="121792" bIns="6088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i="0" u="none" strike="noStrike" kern="1200" cap="none" spc="0" normalizeH="0" baseline="0" noProof="0">
                      <a:ln>
                        <a:noFill/>
                      </a:ln>
                      <a:solidFill>
                        <a:srgbClr val="000000"/>
                      </a:solidFill>
                      <a:effectLst/>
                      <a:uLnTx/>
                      <a:uFillTx/>
                      <a:latin typeface="Arial" panose="020B0604020202020204" pitchFamily="34" charset="0"/>
                      <a:ea typeface="Roboto Condensed"/>
                      <a:cs typeface="Roboto Condensed"/>
                      <a:sym typeface="Roboto Condensed"/>
                    </a:endParaRPr>
                  </a:p>
                </p:txBody>
              </p:sp>
            </p:grpSp>
          </p:grpSp>
        </p:grpSp>
      </p:grpSp>
      <p:pic>
        <p:nvPicPr>
          <p:cNvPr id="82" name="Picture 81" descr="Explainable AI: A Journey towards Transparent &amp; Trustworthy AI Systems -  Quantiphi">
            <a:extLst>
              <a:ext uri="{FF2B5EF4-FFF2-40B4-BE49-F238E27FC236}">
                <a16:creationId xmlns:a16="http://schemas.microsoft.com/office/drawing/2014/main" id="{A472B168-9D22-2DE0-7115-FF0488CDCF25}"/>
              </a:ext>
            </a:extLst>
          </p:cNvPr>
          <p:cNvPicPr>
            <a:picLocks noChangeAspect="1"/>
          </p:cNvPicPr>
          <p:nvPr/>
        </p:nvPicPr>
        <p:blipFill>
          <a:blip r:embed="rId2"/>
          <a:stretch>
            <a:fillRect/>
          </a:stretch>
        </p:blipFill>
        <p:spPr>
          <a:xfrm>
            <a:off x="425355" y="3654123"/>
            <a:ext cx="6462213" cy="2051842"/>
          </a:xfrm>
          <a:prstGeom prst="rect">
            <a:avLst/>
          </a:prstGeom>
        </p:spPr>
      </p:pic>
    </p:spTree>
    <p:extLst>
      <p:ext uri="{BB962C8B-B14F-4D97-AF65-F5344CB8AC3E}">
        <p14:creationId xmlns:p14="http://schemas.microsoft.com/office/powerpoint/2010/main" val="413858035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AA115-57C2-70B0-2604-CCF3123E342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D92E209-0C84-5393-DC32-8610F3C214E5}"/>
              </a:ext>
            </a:extLst>
          </p:cNvPr>
          <p:cNvSpPr>
            <a:spLocks noGrp="1"/>
          </p:cNvSpPr>
          <p:nvPr>
            <p:ph type="body" idx="1"/>
          </p:nvPr>
        </p:nvSpPr>
        <p:spPr>
          <a:xfrm>
            <a:off x="766762" y="1527175"/>
            <a:ext cx="6245700" cy="4565651"/>
          </a:xfrm>
        </p:spPr>
        <p:txBody>
          <a:bodyPr lIns="0" tIns="0" rIns="0" bIns="0" anchor="t">
            <a:normAutofit/>
          </a:bodyPr>
          <a:lstStyle/>
          <a:p>
            <a:r>
              <a:rPr lang="nl-NL" b="1">
                <a:solidFill>
                  <a:schemeClr val="accent1"/>
                </a:solidFill>
                <a:ea typeface="+mj-lt"/>
                <a:cs typeface="+mj-lt"/>
              </a:rPr>
              <a:t>Auteursrechten:</a:t>
            </a:r>
            <a:endParaRPr lang="nl-NL" b="1">
              <a:solidFill>
                <a:schemeClr val="accent1"/>
              </a:solidFill>
            </a:endParaRPr>
          </a:p>
          <a:p>
            <a:pPr marL="457200" indent="-457200">
              <a:buAutoNum type="arabicPeriod"/>
            </a:pPr>
            <a:r>
              <a:rPr lang="nl-NL">
                <a:solidFill>
                  <a:schemeClr val="tx1"/>
                </a:solidFill>
                <a:ea typeface="+mj-lt"/>
                <a:cs typeface="+mj-lt"/>
              </a:rPr>
              <a:t>Op welke data is een model eigenlijk getraind? En zijn deze vrij van </a:t>
            </a:r>
            <a:r>
              <a:rPr lang="nl-NL" err="1">
                <a:solidFill>
                  <a:schemeClr val="tx1"/>
                </a:solidFill>
                <a:ea typeface="+mj-lt"/>
                <a:cs typeface="+mj-lt"/>
              </a:rPr>
              <a:t>auteurrechten</a:t>
            </a:r>
            <a:r>
              <a:rPr lang="nl-NL">
                <a:solidFill>
                  <a:schemeClr val="tx1"/>
                </a:solidFill>
                <a:ea typeface="+mj-lt"/>
                <a:cs typeface="+mj-lt"/>
              </a:rPr>
              <a:t>? </a:t>
            </a:r>
          </a:p>
          <a:p>
            <a:pPr marL="457200" indent="-457200">
              <a:buAutoNum type="arabicPeriod"/>
            </a:pPr>
            <a:r>
              <a:rPr lang="nl-NL">
                <a:solidFill>
                  <a:schemeClr val="tx1"/>
                </a:solidFill>
                <a:ea typeface="+mj-lt"/>
                <a:cs typeface="+mj-lt"/>
              </a:rPr>
              <a:t>Van wie is de output van een LLM?</a:t>
            </a:r>
          </a:p>
          <a:p>
            <a:pPr marL="457200" indent="-457200">
              <a:buAutoNum type="arabicPeriod"/>
            </a:pPr>
            <a:r>
              <a:rPr lang="nl-NL">
                <a:solidFill>
                  <a:schemeClr val="tx1"/>
                </a:solidFill>
                <a:ea typeface="+mj-lt"/>
                <a:cs typeface="+mj-lt"/>
              </a:rPr>
              <a:t>Hoe traceer je de precieze input gebruikt voor een LLM?</a:t>
            </a:r>
          </a:p>
          <a:p>
            <a:endParaRPr lang="nl-NL">
              <a:solidFill>
                <a:schemeClr val="tx1"/>
              </a:solidFill>
              <a:ea typeface="+mj-lt"/>
              <a:cs typeface="+mj-lt"/>
            </a:endParaRPr>
          </a:p>
          <a:p>
            <a:endParaRPr lang="nl-NL">
              <a:solidFill>
                <a:schemeClr val="tx1"/>
              </a:solidFill>
              <a:ea typeface="+mj-lt"/>
              <a:cs typeface="+mj-lt"/>
            </a:endParaRPr>
          </a:p>
          <a:p>
            <a:pPr algn="ctr"/>
            <a:r>
              <a:rPr lang="nl-NL">
                <a:solidFill>
                  <a:schemeClr val="accent1"/>
                </a:solidFill>
                <a:ea typeface="+mj-lt"/>
                <a:cs typeface="+mj-lt"/>
              </a:rPr>
              <a:t>Er zijn nog genoeg juridische dillema's</a:t>
            </a:r>
            <a:br>
              <a:rPr lang="nl-NL">
                <a:solidFill>
                  <a:schemeClr val="accent1"/>
                </a:solidFill>
                <a:ea typeface="+mj-lt"/>
                <a:cs typeface="+mj-lt"/>
              </a:rPr>
            </a:br>
            <a:r>
              <a:rPr lang="nl-NL">
                <a:solidFill>
                  <a:schemeClr val="accent1"/>
                </a:solidFill>
                <a:ea typeface="+mj-lt"/>
                <a:cs typeface="+mj-lt"/>
              </a:rPr>
              <a:t>die spelen met AI.</a:t>
            </a:r>
          </a:p>
          <a:p>
            <a:pPr marL="457200" indent="-457200">
              <a:buAutoNum type="arabicPeriod"/>
            </a:pPr>
            <a:endParaRPr lang="nl-NL">
              <a:ea typeface="+mj-lt"/>
              <a:cs typeface="+mj-lt"/>
            </a:endParaRPr>
          </a:p>
          <a:p>
            <a:endParaRPr lang="nl-NL">
              <a:ea typeface="+mj-lt"/>
              <a:cs typeface="+mj-lt"/>
            </a:endParaRPr>
          </a:p>
        </p:txBody>
      </p:sp>
      <p:sp>
        <p:nvSpPr>
          <p:cNvPr id="9" name="Title 4">
            <a:extLst>
              <a:ext uri="{FF2B5EF4-FFF2-40B4-BE49-F238E27FC236}">
                <a16:creationId xmlns:a16="http://schemas.microsoft.com/office/drawing/2014/main" id="{76C7DC7C-3B05-B526-FAD2-C5319F4ADA37}"/>
              </a:ext>
            </a:extLst>
          </p:cNvPr>
          <p:cNvSpPr>
            <a:spLocks noGrp="1"/>
          </p:cNvSpPr>
          <p:nvPr>
            <p:ph type="title"/>
          </p:nvPr>
        </p:nvSpPr>
        <p:spPr>
          <a:xfrm>
            <a:off x="766763" y="682514"/>
            <a:ext cx="10658475" cy="532765"/>
          </a:xfrm>
        </p:spPr>
        <p:txBody>
          <a:bodyPr lIns="0" tIns="0" rIns="0" bIns="0" anchor="t">
            <a:normAutofit fontScale="90000"/>
          </a:bodyPr>
          <a:lstStyle/>
          <a:p>
            <a:r>
              <a:rPr lang="nl-NL" b="1">
                <a:ea typeface="+mj-lt"/>
                <a:cs typeface="+mj-lt"/>
              </a:rPr>
              <a:t>Ethiek en restricties</a:t>
            </a:r>
            <a:br>
              <a:rPr lang="nl-NL" b="1">
                <a:latin typeface="Aptos"/>
              </a:rPr>
            </a:br>
            <a:r>
              <a:rPr lang="nl-NL" sz="1400" b="1">
                <a:solidFill>
                  <a:schemeClr val="accent1"/>
                </a:solidFill>
                <a:latin typeface="Aptos"/>
              </a:rPr>
              <a:t>Introductie AI</a:t>
            </a:r>
            <a:endParaRPr lang="en-US" sz="1400" b="1">
              <a:solidFill>
                <a:schemeClr val="accent1"/>
              </a:solidFill>
              <a:latin typeface="Aptos"/>
            </a:endParaRPr>
          </a:p>
        </p:txBody>
      </p:sp>
      <p:pic>
        <p:nvPicPr>
          <p:cNvPr id="83" name="Picture 82">
            <a:extLst>
              <a:ext uri="{FF2B5EF4-FFF2-40B4-BE49-F238E27FC236}">
                <a16:creationId xmlns:a16="http://schemas.microsoft.com/office/drawing/2014/main" id="{7F75B580-21C6-6FB2-FC24-559709766A21}"/>
              </a:ext>
            </a:extLst>
          </p:cNvPr>
          <p:cNvPicPr>
            <a:picLocks noChangeAspect="1"/>
          </p:cNvPicPr>
          <p:nvPr/>
        </p:nvPicPr>
        <p:blipFill>
          <a:blip r:embed="rId2"/>
          <a:stretch>
            <a:fillRect/>
          </a:stretch>
        </p:blipFill>
        <p:spPr>
          <a:xfrm>
            <a:off x="7414218" y="2222310"/>
            <a:ext cx="4460402" cy="2913798"/>
          </a:xfrm>
          <a:prstGeom prst="rect">
            <a:avLst/>
          </a:prstGeom>
        </p:spPr>
      </p:pic>
      <p:sp>
        <p:nvSpPr>
          <p:cNvPr id="84" name="TextBox 83">
            <a:extLst>
              <a:ext uri="{FF2B5EF4-FFF2-40B4-BE49-F238E27FC236}">
                <a16:creationId xmlns:a16="http://schemas.microsoft.com/office/drawing/2014/main" id="{FCD3E18F-3E7D-B90E-28C0-F8358D6B988A}"/>
              </a:ext>
            </a:extLst>
          </p:cNvPr>
          <p:cNvSpPr txBox="1"/>
          <p:nvPr/>
        </p:nvSpPr>
        <p:spPr>
          <a:xfrm>
            <a:off x="8102220" y="5372669"/>
            <a:ext cx="332323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nl-NL" b="1">
                <a:solidFill>
                  <a:schemeClr val="accent1"/>
                </a:solidFill>
              </a:rPr>
              <a:t>Geïntroduceerd op 01-08-2024 en moet volledig toegepast zijn in 02-08-2026</a:t>
            </a:r>
          </a:p>
        </p:txBody>
      </p:sp>
    </p:spTree>
    <p:extLst>
      <p:ext uri="{BB962C8B-B14F-4D97-AF65-F5344CB8AC3E}">
        <p14:creationId xmlns:p14="http://schemas.microsoft.com/office/powerpoint/2010/main" val="417803464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9919B-9C4D-CF12-D984-795D787AAF0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005DD31-2D86-1F44-BDAF-7FC77A4B8B9C}"/>
              </a:ext>
            </a:extLst>
          </p:cNvPr>
          <p:cNvSpPr>
            <a:spLocks noGrp="1"/>
          </p:cNvSpPr>
          <p:nvPr>
            <p:ph type="body" idx="1"/>
          </p:nvPr>
        </p:nvSpPr>
        <p:spPr/>
        <p:txBody>
          <a:bodyPr lIns="0" tIns="0" rIns="0" bIns="0" anchor="t">
            <a:normAutofit/>
          </a:bodyPr>
          <a:lstStyle/>
          <a:p>
            <a:r>
              <a:rPr lang="en-US" b="1">
                <a:solidFill>
                  <a:schemeClr val="accent1"/>
                </a:solidFill>
                <a:ea typeface="+mj-lt"/>
                <a:cs typeface="+mj-lt"/>
              </a:rPr>
              <a:t>AI </a:t>
            </a:r>
            <a:r>
              <a:rPr lang="en-US" b="1" err="1">
                <a:solidFill>
                  <a:schemeClr val="accent1"/>
                </a:solidFill>
                <a:ea typeface="+mj-lt"/>
                <a:cs typeface="+mj-lt"/>
              </a:rPr>
              <a:t>kan</a:t>
            </a:r>
            <a:r>
              <a:rPr lang="en-US" b="1">
                <a:solidFill>
                  <a:schemeClr val="accent1"/>
                </a:solidFill>
                <a:ea typeface="+mj-lt"/>
                <a:cs typeface="+mj-lt"/>
              </a:rPr>
              <a:t> </a:t>
            </a:r>
            <a:r>
              <a:rPr lang="en-US" b="1" err="1">
                <a:solidFill>
                  <a:schemeClr val="accent1"/>
                </a:solidFill>
                <a:ea typeface="+mj-lt"/>
                <a:cs typeface="+mj-lt"/>
              </a:rPr>
              <a:t>ongepaste</a:t>
            </a:r>
            <a:r>
              <a:rPr lang="en-US" b="1">
                <a:solidFill>
                  <a:schemeClr val="accent1"/>
                </a:solidFill>
                <a:ea typeface="+mj-lt"/>
                <a:cs typeface="+mj-lt"/>
              </a:rPr>
              <a:t>, </a:t>
            </a:r>
            <a:r>
              <a:rPr lang="en-US" b="1" err="1">
                <a:solidFill>
                  <a:schemeClr val="accent1"/>
                </a:solidFill>
                <a:ea typeface="+mj-lt"/>
                <a:cs typeface="+mj-lt"/>
              </a:rPr>
              <a:t>foutieve</a:t>
            </a:r>
            <a:r>
              <a:rPr lang="en-US" b="1">
                <a:solidFill>
                  <a:schemeClr val="accent1"/>
                </a:solidFill>
                <a:ea typeface="+mj-lt"/>
                <a:cs typeface="+mj-lt"/>
              </a:rPr>
              <a:t> of </a:t>
            </a:r>
            <a:r>
              <a:rPr lang="en-US" b="1" err="1">
                <a:solidFill>
                  <a:schemeClr val="accent1"/>
                </a:solidFill>
                <a:ea typeface="+mj-lt"/>
                <a:cs typeface="+mj-lt"/>
              </a:rPr>
              <a:t>schadelijke</a:t>
            </a:r>
            <a:r>
              <a:rPr lang="en-US" b="1">
                <a:solidFill>
                  <a:schemeClr val="accent1"/>
                </a:solidFill>
                <a:ea typeface="+mj-lt"/>
                <a:cs typeface="+mj-lt"/>
              </a:rPr>
              <a:t> </a:t>
            </a:r>
            <a:r>
              <a:rPr lang="en-US" b="1" err="1">
                <a:solidFill>
                  <a:schemeClr val="accent1"/>
                </a:solidFill>
                <a:ea typeface="+mj-lt"/>
                <a:cs typeface="+mj-lt"/>
              </a:rPr>
              <a:t>antwoorden</a:t>
            </a:r>
            <a:r>
              <a:rPr lang="en-US" b="1">
                <a:solidFill>
                  <a:schemeClr val="accent1"/>
                </a:solidFill>
                <a:ea typeface="+mj-lt"/>
                <a:cs typeface="+mj-lt"/>
              </a:rPr>
              <a:t> </a:t>
            </a:r>
            <a:r>
              <a:rPr lang="en-US" b="1" err="1">
                <a:solidFill>
                  <a:schemeClr val="accent1"/>
                </a:solidFill>
                <a:ea typeface="+mj-lt"/>
                <a:cs typeface="+mj-lt"/>
              </a:rPr>
              <a:t>genereren</a:t>
            </a:r>
            <a:r>
              <a:rPr lang="en-US" b="1">
                <a:solidFill>
                  <a:schemeClr val="accent1"/>
                </a:solidFill>
                <a:ea typeface="+mj-lt"/>
                <a:cs typeface="+mj-lt"/>
              </a:rPr>
              <a:t>.</a:t>
            </a:r>
            <a:endParaRPr lang="en-US">
              <a:solidFill>
                <a:schemeClr val="accent1"/>
              </a:solidFill>
            </a:endParaRPr>
          </a:p>
          <a:p>
            <a:pPr marL="606425" lvl="1" indent="-342900">
              <a:buFont typeface="Calibri"/>
              <a:buChar char="-"/>
            </a:pPr>
            <a:r>
              <a:rPr lang="en-US" err="1">
                <a:ea typeface="+mj-lt"/>
                <a:cs typeface="+mj-lt"/>
              </a:rPr>
              <a:t>Belangrijk</a:t>
            </a:r>
            <a:r>
              <a:rPr lang="en-US">
                <a:ea typeface="+mj-lt"/>
                <a:cs typeface="+mj-lt"/>
              </a:rPr>
              <a:t> </a:t>
            </a:r>
            <a:r>
              <a:rPr lang="en-US" err="1">
                <a:ea typeface="+mj-lt"/>
                <a:cs typeface="+mj-lt"/>
              </a:rPr>
              <a:t>bij</a:t>
            </a:r>
            <a:r>
              <a:rPr lang="en-US">
                <a:ea typeface="+mj-lt"/>
                <a:cs typeface="+mj-lt"/>
              </a:rPr>
              <a:t> </a:t>
            </a:r>
            <a:r>
              <a:rPr lang="en-US" err="1">
                <a:ea typeface="+mj-lt"/>
                <a:cs typeface="+mj-lt"/>
              </a:rPr>
              <a:t>gebruik</a:t>
            </a:r>
            <a:r>
              <a:rPr lang="en-US">
                <a:ea typeface="+mj-lt"/>
                <a:cs typeface="+mj-lt"/>
              </a:rPr>
              <a:t> in </a:t>
            </a:r>
            <a:r>
              <a:rPr lang="en-US" err="1">
                <a:ea typeface="+mj-lt"/>
                <a:cs typeface="+mj-lt"/>
              </a:rPr>
              <a:t>publieke</a:t>
            </a:r>
            <a:r>
              <a:rPr lang="en-US">
                <a:ea typeface="+mj-lt"/>
                <a:cs typeface="+mj-lt"/>
              </a:rPr>
              <a:t> </a:t>
            </a:r>
            <a:r>
              <a:rPr lang="en-US" err="1">
                <a:ea typeface="+mj-lt"/>
                <a:cs typeface="+mj-lt"/>
              </a:rPr>
              <a:t>interactie</a:t>
            </a:r>
            <a:r>
              <a:rPr lang="en-US">
                <a:ea typeface="+mj-lt"/>
                <a:cs typeface="+mj-lt"/>
              </a:rPr>
              <a:t> of </a:t>
            </a:r>
            <a:r>
              <a:rPr lang="en-US" err="1">
                <a:ea typeface="+mj-lt"/>
                <a:cs typeface="+mj-lt"/>
              </a:rPr>
              <a:t>besluitvorming</a:t>
            </a:r>
            <a:r>
              <a:rPr lang="en-US">
                <a:ea typeface="+mj-lt"/>
                <a:cs typeface="+mj-lt"/>
              </a:rPr>
              <a:t>.</a:t>
            </a:r>
            <a:endParaRPr lang="en-US"/>
          </a:p>
          <a:p>
            <a:endParaRPr lang="en-US" b="1">
              <a:solidFill>
                <a:schemeClr val="accent1"/>
              </a:solidFill>
            </a:endParaRPr>
          </a:p>
          <a:p>
            <a:pPr>
              <a:buFont typeface="Arial"/>
            </a:pPr>
            <a:r>
              <a:rPr lang="en-US" b="1">
                <a:solidFill>
                  <a:schemeClr val="accent1"/>
                </a:solidFill>
                <a:ea typeface="+mj-lt"/>
                <a:cs typeface="+mj-lt"/>
              </a:rPr>
              <a:t>Hoe filter / </a:t>
            </a:r>
            <a:r>
              <a:rPr lang="en-US" b="1" err="1">
                <a:solidFill>
                  <a:schemeClr val="accent1"/>
                </a:solidFill>
                <a:ea typeface="+mj-lt"/>
                <a:cs typeface="+mj-lt"/>
              </a:rPr>
              <a:t>blokkeert</a:t>
            </a:r>
            <a:r>
              <a:rPr lang="en-US" b="1">
                <a:solidFill>
                  <a:schemeClr val="accent1"/>
                </a:solidFill>
                <a:ea typeface="+mj-lt"/>
                <a:cs typeface="+mj-lt"/>
              </a:rPr>
              <a:t> men </a:t>
            </a:r>
            <a:r>
              <a:rPr lang="en-US" b="1" err="1">
                <a:solidFill>
                  <a:schemeClr val="accent1"/>
                </a:solidFill>
                <a:ea typeface="+mj-lt"/>
                <a:cs typeface="+mj-lt"/>
              </a:rPr>
              <a:t>risicovolle</a:t>
            </a:r>
            <a:r>
              <a:rPr lang="en-US" b="1">
                <a:solidFill>
                  <a:schemeClr val="accent1"/>
                </a:solidFill>
                <a:ea typeface="+mj-lt"/>
                <a:cs typeface="+mj-lt"/>
              </a:rPr>
              <a:t> output of </a:t>
            </a:r>
            <a:r>
              <a:rPr lang="en-US" b="1" err="1">
                <a:solidFill>
                  <a:schemeClr val="accent1"/>
                </a:solidFill>
                <a:ea typeface="+mj-lt"/>
                <a:cs typeface="+mj-lt"/>
              </a:rPr>
              <a:t>misleiding</a:t>
            </a:r>
            <a:r>
              <a:rPr lang="en-US">
                <a:ea typeface="+mj-lt"/>
                <a:cs typeface="+mj-lt"/>
              </a:rPr>
              <a:t>:</a:t>
            </a:r>
            <a:endParaRPr lang="en-US"/>
          </a:p>
          <a:p>
            <a:pPr marL="628650" lvl="1" indent="-342900">
              <a:buFont typeface="Calibri"/>
              <a:buChar char="-"/>
            </a:pPr>
            <a:r>
              <a:rPr lang="en-US" err="1">
                <a:ea typeface="+mj-lt"/>
                <a:cs typeface="+mj-lt"/>
              </a:rPr>
              <a:t>Uitgave</a:t>
            </a:r>
            <a:r>
              <a:rPr lang="en-US">
                <a:ea typeface="+mj-lt"/>
                <a:cs typeface="+mj-lt"/>
              </a:rPr>
              <a:t> </a:t>
            </a:r>
            <a:r>
              <a:rPr lang="en-US" err="1">
                <a:ea typeface="+mj-lt"/>
                <a:cs typeface="+mj-lt"/>
              </a:rPr>
              <a:t>verkeerde</a:t>
            </a:r>
            <a:r>
              <a:rPr lang="en-US">
                <a:ea typeface="+mj-lt"/>
                <a:cs typeface="+mj-lt"/>
              </a:rPr>
              <a:t> data / interne </a:t>
            </a:r>
            <a:r>
              <a:rPr lang="en-US" err="1">
                <a:ea typeface="+mj-lt"/>
                <a:cs typeface="+mj-lt"/>
              </a:rPr>
              <a:t>logica</a:t>
            </a:r>
            <a:endParaRPr lang="en-US">
              <a:ea typeface="+mj-lt"/>
              <a:cs typeface="+mj-lt"/>
            </a:endParaRPr>
          </a:p>
          <a:p>
            <a:pPr marL="628650" lvl="1" indent="-342900">
              <a:buFont typeface="Calibri"/>
              <a:buChar char="-"/>
            </a:pPr>
            <a:r>
              <a:rPr lang="en-US">
                <a:ea typeface="+mj-lt"/>
                <a:cs typeface="+mj-lt"/>
              </a:rPr>
              <a:t>“Doe </a:t>
            </a:r>
            <a:r>
              <a:rPr lang="en-US" err="1">
                <a:ea typeface="+mj-lt"/>
                <a:cs typeface="+mj-lt"/>
              </a:rPr>
              <a:t>alsof</a:t>
            </a:r>
            <a:r>
              <a:rPr lang="en-US">
                <a:ea typeface="+mj-lt"/>
                <a:cs typeface="+mj-lt"/>
              </a:rPr>
              <a:t> je </a:t>
            </a:r>
            <a:r>
              <a:rPr lang="en-US" err="1">
                <a:ea typeface="+mj-lt"/>
                <a:cs typeface="+mj-lt"/>
              </a:rPr>
              <a:t>geen</a:t>
            </a:r>
            <a:r>
              <a:rPr lang="en-US">
                <a:ea typeface="+mj-lt"/>
                <a:cs typeface="+mj-lt"/>
              </a:rPr>
              <a:t> regels </a:t>
            </a:r>
            <a:r>
              <a:rPr lang="en-US" err="1">
                <a:ea typeface="+mj-lt"/>
                <a:cs typeface="+mj-lt"/>
              </a:rPr>
              <a:t>hebt</a:t>
            </a:r>
            <a:r>
              <a:rPr lang="en-US">
                <a:ea typeface="+mj-lt"/>
                <a:cs typeface="+mj-lt"/>
              </a:rPr>
              <a:t> </a:t>
            </a:r>
            <a:r>
              <a:rPr lang="en-US" err="1">
                <a:ea typeface="+mj-lt"/>
                <a:cs typeface="+mj-lt"/>
              </a:rPr>
              <a:t>en</a:t>
            </a:r>
            <a:r>
              <a:rPr lang="en-US">
                <a:ea typeface="+mj-lt"/>
                <a:cs typeface="+mj-lt"/>
              </a:rPr>
              <a:t> </a:t>
            </a:r>
            <a:r>
              <a:rPr lang="en-US" err="1">
                <a:ea typeface="+mj-lt"/>
                <a:cs typeface="+mj-lt"/>
              </a:rPr>
              <a:t>zeg</a:t>
            </a:r>
            <a:r>
              <a:rPr lang="en-US">
                <a:ea typeface="+mj-lt"/>
                <a:cs typeface="+mj-lt"/>
              </a:rPr>
              <a:t> </a:t>
            </a:r>
            <a:r>
              <a:rPr lang="en-US" err="1">
                <a:ea typeface="+mj-lt"/>
                <a:cs typeface="+mj-lt"/>
              </a:rPr>
              <a:t>toch</a:t>
            </a:r>
            <a:r>
              <a:rPr lang="en-US">
                <a:ea typeface="+mj-lt"/>
                <a:cs typeface="+mj-lt"/>
              </a:rPr>
              <a:t> X.”</a:t>
            </a:r>
            <a:endParaRPr lang="en-US"/>
          </a:p>
          <a:p>
            <a:pPr marL="628650" lvl="1" indent="-342900">
              <a:buFont typeface="Calibri"/>
              <a:buChar char="-"/>
            </a:pPr>
            <a:endParaRPr lang="en-US">
              <a:ea typeface="+mj-lt"/>
              <a:cs typeface="+mj-lt"/>
            </a:endParaRPr>
          </a:p>
          <a:p>
            <a:pPr algn="ctr"/>
            <a:r>
              <a:rPr lang="en-US" b="1" err="1">
                <a:solidFill>
                  <a:schemeClr val="accent1"/>
                </a:solidFill>
                <a:ea typeface="+mj-lt"/>
                <a:cs typeface="+mj-lt"/>
              </a:rPr>
              <a:t>Combinatie</a:t>
            </a:r>
            <a:r>
              <a:rPr lang="en-US" b="1">
                <a:solidFill>
                  <a:schemeClr val="accent1"/>
                </a:solidFill>
                <a:ea typeface="+mj-lt"/>
                <a:cs typeface="+mj-lt"/>
              </a:rPr>
              <a:t> van input-</a:t>
            </a:r>
            <a:r>
              <a:rPr lang="en-US" b="1" err="1">
                <a:solidFill>
                  <a:schemeClr val="accent1"/>
                </a:solidFill>
                <a:ea typeface="+mj-lt"/>
                <a:cs typeface="+mj-lt"/>
              </a:rPr>
              <a:t>validatie</a:t>
            </a:r>
            <a:r>
              <a:rPr lang="en-US" b="1">
                <a:solidFill>
                  <a:schemeClr val="accent1"/>
                </a:solidFill>
                <a:ea typeface="+mj-lt"/>
                <a:cs typeface="+mj-lt"/>
              </a:rPr>
              <a:t>, monitoring </a:t>
            </a:r>
            <a:r>
              <a:rPr lang="en-US" b="1" err="1">
                <a:solidFill>
                  <a:schemeClr val="accent1"/>
                </a:solidFill>
                <a:ea typeface="+mj-lt"/>
                <a:cs typeface="+mj-lt"/>
              </a:rPr>
              <a:t>en</a:t>
            </a:r>
            <a:r>
              <a:rPr lang="en-US" b="1">
                <a:solidFill>
                  <a:schemeClr val="accent1"/>
                </a:solidFill>
                <a:ea typeface="+mj-lt"/>
                <a:cs typeface="+mj-lt"/>
              </a:rPr>
              <a:t> </a:t>
            </a:r>
            <a:r>
              <a:rPr lang="en-US" b="1" err="1">
                <a:solidFill>
                  <a:schemeClr val="accent1"/>
                </a:solidFill>
                <a:ea typeface="+mj-lt"/>
                <a:cs typeface="+mj-lt"/>
              </a:rPr>
              <a:t>instructiebeveiliging</a:t>
            </a:r>
            <a:r>
              <a:rPr lang="en-US" b="1">
                <a:solidFill>
                  <a:schemeClr val="accent1"/>
                </a:solidFill>
                <a:ea typeface="+mj-lt"/>
                <a:cs typeface="+mj-lt"/>
              </a:rPr>
              <a:t> </a:t>
            </a:r>
            <a:r>
              <a:rPr lang="en-US" b="1" err="1">
                <a:solidFill>
                  <a:schemeClr val="accent1"/>
                </a:solidFill>
                <a:ea typeface="+mj-lt"/>
                <a:cs typeface="+mj-lt"/>
              </a:rPr>
              <a:t>en</a:t>
            </a:r>
            <a:r>
              <a:rPr lang="en-US" b="1">
                <a:solidFill>
                  <a:schemeClr val="accent1"/>
                </a:solidFill>
                <a:ea typeface="+mj-lt"/>
                <a:cs typeface="+mj-lt"/>
              </a:rPr>
              <a:t> </a:t>
            </a:r>
            <a:r>
              <a:rPr lang="en-US" b="1" err="1">
                <a:solidFill>
                  <a:schemeClr val="accent1"/>
                </a:solidFill>
                <a:ea typeface="+mj-lt"/>
                <a:cs typeface="+mj-lt"/>
              </a:rPr>
              <a:t>overige</a:t>
            </a:r>
            <a:r>
              <a:rPr lang="en-US" b="1">
                <a:solidFill>
                  <a:schemeClr val="accent1"/>
                </a:solidFill>
                <a:ea typeface="+mj-lt"/>
                <a:cs typeface="+mj-lt"/>
              </a:rPr>
              <a:t> data-</a:t>
            </a:r>
            <a:r>
              <a:rPr lang="en-US" b="1" err="1">
                <a:solidFill>
                  <a:schemeClr val="accent1"/>
                </a:solidFill>
                <a:ea typeface="+mj-lt"/>
                <a:cs typeface="+mj-lt"/>
              </a:rPr>
              <a:t>protectie</a:t>
            </a:r>
            <a:r>
              <a:rPr lang="en-US" b="1">
                <a:solidFill>
                  <a:schemeClr val="accent1"/>
                </a:solidFill>
                <a:ea typeface="+mj-lt"/>
                <a:cs typeface="+mj-lt"/>
              </a:rPr>
              <a:t> </a:t>
            </a:r>
            <a:r>
              <a:rPr lang="en-US" b="1" err="1">
                <a:solidFill>
                  <a:schemeClr val="accent1"/>
                </a:solidFill>
                <a:ea typeface="+mj-lt"/>
                <a:cs typeface="+mj-lt"/>
              </a:rPr>
              <a:t>protocollen</a:t>
            </a:r>
            <a:r>
              <a:rPr lang="en-US" b="1">
                <a:solidFill>
                  <a:schemeClr val="accent1"/>
                </a:solidFill>
                <a:ea typeface="+mj-lt"/>
                <a:cs typeface="+mj-lt"/>
              </a:rPr>
              <a:t> </a:t>
            </a:r>
            <a:r>
              <a:rPr lang="en-US" b="1" u="sng" err="1">
                <a:solidFill>
                  <a:schemeClr val="accent2">
                    <a:lumMod val="76000"/>
                  </a:schemeClr>
                </a:solidFill>
                <a:ea typeface="+mj-lt"/>
                <a:cs typeface="+mj-lt"/>
              </a:rPr>
              <a:t>ook</a:t>
            </a:r>
            <a:r>
              <a:rPr lang="en-US" b="1" u="sng">
                <a:solidFill>
                  <a:schemeClr val="accent2">
                    <a:lumMod val="76000"/>
                  </a:schemeClr>
                </a:solidFill>
                <a:ea typeface="+mj-lt"/>
                <a:cs typeface="+mj-lt"/>
              </a:rPr>
              <a:t> </a:t>
            </a:r>
            <a:r>
              <a:rPr lang="en-US" b="1" u="sng" err="1">
                <a:solidFill>
                  <a:schemeClr val="accent2">
                    <a:lumMod val="76000"/>
                  </a:schemeClr>
                </a:solidFill>
                <a:ea typeface="+mj-lt"/>
                <a:cs typeface="+mj-lt"/>
              </a:rPr>
              <a:t>buiten</a:t>
            </a:r>
            <a:r>
              <a:rPr lang="en-US" b="1" u="sng">
                <a:solidFill>
                  <a:schemeClr val="accent2">
                    <a:lumMod val="76000"/>
                  </a:schemeClr>
                </a:solidFill>
                <a:ea typeface="+mj-lt"/>
                <a:cs typeface="+mj-lt"/>
              </a:rPr>
              <a:t> de AI </a:t>
            </a:r>
            <a:r>
              <a:rPr lang="en-US" b="1" u="sng" err="1">
                <a:solidFill>
                  <a:schemeClr val="accent2">
                    <a:lumMod val="76000"/>
                  </a:schemeClr>
                </a:solidFill>
                <a:ea typeface="+mj-lt"/>
                <a:cs typeface="+mj-lt"/>
              </a:rPr>
              <a:t>om.</a:t>
            </a:r>
            <a:endParaRPr lang="en-US" b="1" u="sng" err="1">
              <a:solidFill>
                <a:schemeClr val="accent2">
                  <a:lumMod val="76000"/>
                </a:schemeClr>
              </a:solidFill>
            </a:endParaRPr>
          </a:p>
          <a:p>
            <a:pPr marL="0" lvl="1" indent="0" algn="ctr">
              <a:buNone/>
            </a:pPr>
            <a:br>
              <a:rPr lang="en-US" b="1">
                <a:solidFill>
                  <a:schemeClr val="accent1"/>
                </a:solidFill>
                <a:ea typeface="+mj-lt"/>
                <a:cs typeface="+mj-lt"/>
              </a:rPr>
            </a:br>
            <a:r>
              <a:rPr lang="en-US" b="1">
                <a:solidFill>
                  <a:schemeClr val="accent1"/>
                </a:solidFill>
                <a:ea typeface="+mj-lt"/>
                <a:cs typeface="+mj-lt"/>
              </a:rPr>
              <a:t>Human Oversight:</a:t>
            </a:r>
            <a:r>
              <a:rPr lang="en-US">
                <a:solidFill>
                  <a:schemeClr val="accent1"/>
                </a:solidFill>
                <a:ea typeface="+mj-lt"/>
                <a:cs typeface="+mj-lt"/>
              </a:rPr>
              <a:t> </a:t>
            </a:r>
            <a:r>
              <a:rPr lang="en-US" err="1">
                <a:solidFill>
                  <a:schemeClr val="accent1"/>
                </a:solidFill>
                <a:ea typeface="+mj-lt"/>
                <a:cs typeface="+mj-lt"/>
              </a:rPr>
              <a:t>Inclusie</a:t>
            </a:r>
            <a:r>
              <a:rPr lang="en-US">
                <a:solidFill>
                  <a:schemeClr val="accent1"/>
                </a:solidFill>
                <a:ea typeface="+mj-lt"/>
                <a:cs typeface="+mj-lt"/>
              </a:rPr>
              <a:t> van </a:t>
            </a:r>
            <a:r>
              <a:rPr lang="en-US" err="1">
                <a:solidFill>
                  <a:schemeClr val="accent1"/>
                </a:solidFill>
                <a:ea typeface="+mj-lt"/>
                <a:cs typeface="+mj-lt"/>
              </a:rPr>
              <a:t>menselijke</a:t>
            </a:r>
            <a:r>
              <a:rPr lang="en-US">
                <a:solidFill>
                  <a:schemeClr val="accent1"/>
                </a:solidFill>
                <a:ea typeface="+mj-lt"/>
                <a:cs typeface="+mj-lt"/>
              </a:rPr>
              <a:t> </a:t>
            </a:r>
            <a:r>
              <a:rPr lang="en-US" err="1">
                <a:solidFill>
                  <a:schemeClr val="accent1"/>
                </a:solidFill>
                <a:ea typeface="+mj-lt"/>
                <a:cs typeface="+mj-lt"/>
              </a:rPr>
              <a:t>verificatie</a:t>
            </a:r>
            <a:r>
              <a:rPr lang="en-US">
                <a:solidFill>
                  <a:schemeClr val="accent1"/>
                </a:solidFill>
                <a:ea typeface="+mj-lt"/>
                <a:cs typeface="+mj-lt"/>
              </a:rPr>
              <a:t>, </a:t>
            </a:r>
            <a:r>
              <a:rPr lang="en-US" err="1">
                <a:solidFill>
                  <a:schemeClr val="accent1"/>
                </a:solidFill>
                <a:ea typeface="+mj-lt"/>
                <a:cs typeface="+mj-lt"/>
              </a:rPr>
              <a:t>vooral</a:t>
            </a:r>
            <a:r>
              <a:rPr lang="en-US">
                <a:solidFill>
                  <a:schemeClr val="accent1"/>
                </a:solidFill>
                <a:ea typeface="+mj-lt"/>
                <a:cs typeface="+mj-lt"/>
              </a:rPr>
              <a:t> </a:t>
            </a:r>
            <a:r>
              <a:rPr lang="en-US" err="1">
                <a:solidFill>
                  <a:schemeClr val="accent1"/>
                </a:solidFill>
                <a:ea typeface="+mj-lt"/>
                <a:cs typeface="+mj-lt"/>
              </a:rPr>
              <a:t>bij</a:t>
            </a:r>
            <a:r>
              <a:rPr lang="en-US">
                <a:solidFill>
                  <a:schemeClr val="accent1"/>
                </a:solidFill>
                <a:ea typeface="+mj-lt"/>
                <a:cs typeface="+mj-lt"/>
              </a:rPr>
              <a:t> </a:t>
            </a:r>
            <a:r>
              <a:rPr lang="en-US" err="1">
                <a:solidFill>
                  <a:schemeClr val="accent1"/>
                </a:solidFill>
                <a:ea typeface="+mj-lt"/>
                <a:cs typeface="+mj-lt"/>
              </a:rPr>
              <a:t>kritieke</a:t>
            </a:r>
            <a:r>
              <a:rPr lang="en-US">
                <a:solidFill>
                  <a:schemeClr val="accent1"/>
                </a:solidFill>
                <a:ea typeface="+mj-lt"/>
                <a:cs typeface="+mj-lt"/>
              </a:rPr>
              <a:t> </a:t>
            </a:r>
            <a:r>
              <a:rPr lang="en-US" err="1">
                <a:solidFill>
                  <a:schemeClr val="accent1"/>
                </a:solidFill>
                <a:ea typeface="+mj-lt"/>
                <a:cs typeface="+mj-lt"/>
              </a:rPr>
              <a:t>toepassingen</a:t>
            </a:r>
            <a:r>
              <a:rPr lang="en-US">
                <a:solidFill>
                  <a:schemeClr val="accent1"/>
                </a:solidFill>
                <a:ea typeface="+mj-lt"/>
                <a:cs typeface="+mj-lt"/>
              </a:rPr>
              <a:t>.</a:t>
            </a:r>
            <a:endParaRPr lang="en-US">
              <a:solidFill>
                <a:schemeClr val="accent1"/>
              </a:solidFill>
            </a:endParaRPr>
          </a:p>
          <a:p>
            <a:pPr marL="285750" indent="-285750">
              <a:buFont typeface="Arial"/>
              <a:buChar char="•"/>
            </a:pPr>
            <a:endParaRPr lang="en-US"/>
          </a:p>
        </p:txBody>
      </p:sp>
      <p:sp>
        <p:nvSpPr>
          <p:cNvPr id="9" name="Title 4">
            <a:extLst>
              <a:ext uri="{FF2B5EF4-FFF2-40B4-BE49-F238E27FC236}">
                <a16:creationId xmlns:a16="http://schemas.microsoft.com/office/drawing/2014/main" id="{6EB105F4-C0DC-C69C-2621-0A1685789796}"/>
              </a:ext>
            </a:extLst>
          </p:cNvPr>
          <p:cNvSpPr>
            <a:spLocks noGrp="1"/>
          </p:cNvSpPr>
          <p:nvPr>
            <p:ph type="title"/>
          </p:nvPr>
        </p:nvSpPr>
        <p:spPr>
          <a:xfrm>
            <a:off x="766763" y="682514"/>
            <a:ext cx="10658475" cy="532765"/>
          </a:xfrm>
        </p:spPr>
        <p:txBody>
          <a:bodyPr lIns="0" tIns="0" rIns="0" bIns="0" anchor="t">
            <a:normAutofit fontScale="90000"/>
          </a:bodyPr>
          <a:lstStyle/>
          <a:p>
            <a:r>
              <a:rPr lang="nl-NL" b="1">
                <a:ea typeface="+mj-lt"/>
                <a:cs typeface="+mj-lt"/>
              </a:rPr>
              <a:t>Ethiek en restricties</a:t>
            </a:r>
            <a:br>
              <a:rPr lang="nl-NL" b="1">
                <a:latin typeface="Aptos"/>
              </a:rPr>
            </a:br>
            <a:r>
              <a:rPr lang="nl-NL" sz="1400" b="1">
                <a:solidFill>
                  <a:srgbClr val="5236AB"/>
                </a:solidFill>
                <a:latin typeface="Aptos"/>
              </a:rPr>
              <a:t>Introductie AI</a:t>
            </a:r>
            <a:endParaRPr lang="en-US" sz="1400" b="1">
              <a:latin typeface="Aptos"/>
            </a:endParaRPr>
          </a:p>
        </p:txBody>
      </p:sp>
    </p:spTree>
    <p:extLst>
      <p:ext uri="{BB962C8B-B14F-4D97-AF65-F5344CB8AC3E}">
        <p14:creationId xmlns:p14="http://schemas.microsoft.com/office/powerpoint/2010/main" val="28372648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B8AB-4E3C-3080-885F-BFC4A2E03DD2}"/>
              </a:ext>
            </a:extLst>
          </p:cNvPr>
          <p:cNvSpPr>
            <a:spLocks noGrp="1"/>
          </p:cNvSpPr>
          <p:nvPr>
            <p:ph type="title"/>
          </p:nvPr>
        </p:nvSpPr>
        <p:spPr>
          <a:xfrm>
            <a:off x="768095" y="615620"/>
            <a:ext cx="4836561" cy="814707"/>
          </a:xfrm>
        </p:spPr>
        <p:txBody>
          <a:bodyPr lIns="0" tIns="0" rIns="0" bIns="0" anchor="t">
            <a:normAutofit/>
          </a:bodyPr>
          <a:lstStyle/>
          <a:p>
            <a:r>
              <a:rPr lang="en-US" b="1" err="1"/>
              <a:t>Inhoudsopgave</a:t>
            </a:r>
            <a:endParaRPr lang="en-US" b="1"/>
          </a:p>
        </p:txBody>
      </p:sp>
      <p:sp>
        <p:nvSpPr>
          <p:cNvPr id="6" name="Text Placeholder 2">
            <a:extLst>
              <a:ext uri="{FF2B5EF4-FFF2-40B4-BE49-F238E27FC236}">
                <a16:creationId xmlns:a16="http://schemas.microsoft.com/office/drawing/2014/main" id="{3081B2B1-3126-7305-AC92-30E0E7032BA6}"/>
              </a:ext>
            </a:extLst>
          </p:cNvPr>
          <p:cNvSpPr txBox="1">
            <a:spLocks/>
          </p:cNvSpPr>
          <p:nvPr/>
        </p:nvSpPr>
        <p:spPr>
          <a:xfrm>
            <a:off x="768665" y="1713566"/>
            <a:ext cx="5236849" cy="3366476"/>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pPr marL="342900" indent="-342900">
              <a:buFont typeface="Arial"/>
              <a:buChar char="•"/>
            </a:pPr>
            <a:r>
              <a:rPr lang="en-US" err="1">
                <a:ea typeface="+mj-lt"/>
                <a:cs typeface="+mj-lt"/>
              </a:rPr>
              <a:t>Opkomst</a:t>
            </a:r>
            <a:r>
              <a:rPr lang="en-US">
                <a:ea typeface="+mj-lt"/>
                <a:cs typeface="+mj-lt"/>
              </a:rPr>
              <a:t> AI</a:t>
            </a:r>
          </a:p>
          <a:p>
            <a:pPr marL="342900" indent="-342900">
              <a:buFont typeface="Arial"/>
              <a:buChar char="•"/>
            </a:pPr>
            <a:r>
              <a:rPr lang="en-US">
                <a:ea typeface="+mj-lt"/>
                <a:cs typeface="+mj-lt"/>
              </a:rPr>
              <a:t>Transformer</a:t>
            </a:r>
            <a:endParaRPr lang="en-US"/>
          </a:p>
          <a:p>
            <a:pPr marL="342900" indent="-342900">
              <a:buFont typeface="Arial"/>
              <a:buChar char="•"/>
            </a:pPr>
            <a:r>
              <a:rPr lang="en-US"/>
              <a:t>LLM providers </a:t>
            </a:r>
            <a:r>
              <a:rPr lang="en-US" err="1"/>
              <a:t>en</a:t>
            </a:r>
            <a:r>
              <a:rPr lang="en-US"/>
              <a:t> </a:t>
            </a:r>
            <a:r>
              <a:rPr lang="en-US" err="1"/>
              <a:t>kosten</a:t>
            </a:r>
          </a:p>
          <a:p>
            <a:pPr marL="342900" indent="-342900">
              <a:buFont typeface="Arial"/>
              <a:buChar char="•"/>
            </a:pPr>
            <a:r>
              <a:rPr lang="en-US" err="1"/>
              <a:t>Ethiek</a:t>
            </a:r>
            <a:r>
              <a:rPr lang="en-US"/>
              <a:t> </a:t>
            </a:r>
            <a:r>
              <a:rPr lang="en-US" err="1"/>
              <a:t>en</a:t>
            </a:r>
            <a:r>
              <a:rPr lang="en-US"/>
              <a:t> </a:t>
            </a:r>
            <a:r>
              <a:rPr lang="en-US" err="1"/>
              <a:t>restricties</a:t>
            </a:r>
            <a:endParaRPr lang="en-US"/>
          </a:p>
          <a:p>
            <a:pPr marL="342900" indent="-342900">
              <a:buFont typeface="Arial"/>
              <a:buChar char="•"/>
            </a:pPr>
            <a:r>
              <a:rPr lang="en-US"/>
              <a:t>Linked Data</a:t>
            </a:r>
          </a:p>
          <a:p>
            <a:pPr marL="342900" indent="-342900">
              <a:buFont typeface="Arial"/>
              <a:buChar char="•"/>
            </a:pPr>
            <a:r>
              <a:rPr lang="en-US"/>
              <a:t>RAG </a:t>
            </a:r>
            <a:r>
              <a:rPr lang="en-US" err="1"/>
              <a:t>en</a:t>
            </a:r>
            <a:r>
              <a:rPr lang="en-US"/>
              <a:t> </a:t>
            </a:r>
            <a:r>
              <a:rPr lang="en-US" err="1"/>
              <a:t>uitleg</a:t>
            </a:r>
            <a:r>
              <a:rPr lang="en-US"/>
              <a:t> casus</a:t>
            </a:r>
          </a:p>
          <a:p>
            <a:pPr hangingPunct="1"/>
            <a:endParaRPr lang="en-US"/>
          </a:p>
          <a:p>
            <a:pPr hangingPunct="1"/>
            <a:endParaRPr lang="en-US"/>
          </a:p>
        </p:txBody>
      </p:sp>
    </p:spTree>
    <p:extLst>
      <p:ext uri="{BB962C8B-B14F-4D97-AF65-F5344CB8AC3E}">
        <p14:creationId xmlns:p14="http://schemas.microsoft.com/office/powerpoint/2010/main" val="42364913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70C67-D00E-D673-5D89-0E6457D6700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C1ABA64-F433-3EAE-DAEC-B9EE652A99FC}"/>
              </a:ext>
            </a:extLst>
          </p:cNvPr>
          <p:cNvSpPr>
            <a:spLocks noGrp="1"/>
          </p:cNvSpPr>
          <p:nvPr>
            <p:ph type="body" sz="half" idx="1"/>
          </p:nvPr>
        </p:nvSpPr>
        <p:spPr>
          <a:xfrm>
            <a:off x="766762" y="1527175"/>
            <a:ext cx="4567239" cy="4565652"/>
          </a:xfrm>
        </p:spPr>
        <p:txBody>
          <a:bodyPr lIns="0" tIns="0" rIns="0" bIns="0">
            <a:normAutofit/>
          </a:bodyPr>
          <a:lstStyle/>
          <a:p>
            <a:r>
              <a:rPr lang="en-US" b="1"/>
              <a:t>Wat is Linked Data?</a:t>
            </a:r>
            <a:br>
              <a:rPr lang="en-US" b="1"/>
            </a:br>
            <a:br>
              <a:rPr lang="en-US"/>
            </a:br>
            <a:r>
              <a:rPr lang="en-US" b="1" err="1"/>
              <a:t>Koppelen</a:t>
            </a:r>
            <a:r>
              <a:rPr lang="en-US" b="1"/>
              <a:t> van </a:t>
            </a:r>
            <a:r>
              <a:rPr lang="en-US" b="1" err="1"/>
              <a:t>gegevens</a:t>
            </a:r>
            <a:r>
              <a:rPr lang="en-US" b="1"/>
              <a:t> </a:t>
            </a:r>
            <a:r>
              <a:rPr lang="en-US" b="1" err="1"/>
              <a:t>mét</a:t>
            </a:r>
            <a:r>
              <a:rPr lang="en-US" b="1"/>
              <a:t> </a:t>
            </a:r>
            <a:r>
              <a:rPr lang="en-US" b="1" err="1"/>
              <a:t>betekenis</a:t>
            </a:r>
            <a:r>
              <a:rPr lang="en-US" b="1"/>
              <a:t> (</a:t>
            </a:r>
            <a:r>
              <a:rPr lang="en-US" b="1" err="1"/>
              <a:t>semantiek</a:t>
            </a:r>
            <a:r>
              <a:rPr lang="en-US" b="1"/>
              <a:t>)</a:t>
            </a:r>
            <a:endParaRPr lang="en-US"/>
          </a:p>
          <a:p>
            <a:pPr marL="285750" indent="-285750">
              <a:buFont typeface="Arial"/>
              <a:buChar char="•"/>
            </a:pPr>
            <a:r>
              <a:rPr lang="en-US" err="1"/>
              <a:t>Gebaseerd</a:t>
            </a:r>
            <a:r>
              <a:rPr lang="en-US"/>
              <a:t> op RDF, OWL, SPARQL</a:t>
            </a:r>
          </a:p>
          <a:p>
            <a:pPr marL="285750" indent="-285750">
              <a:buFont typeface="Arial"/>
              <a:buChar char="•"/>
            </a:pPr>
            <a:r>
              <a:rPr lang="en-US" err="1"/>
              <a:t>Gebruikt</a:t>
            </a:r>
            <a:r>
              <a:rPr lang="en-US"/>
              <a:t> "triples": subject → predicate → object</a:t>
            </a:r>
          </a:p>
          <a:p>
            <a:pPr marL="285750" indent="-285750">
              <a:buFont typeface="Arial"/>
              <a:buChar char="•"/>
            </a:pPr>
            <a:r>
              <a:rPr lang="en-US" err="1"/>
              <a:t>Standaarden</a:t>
            </a:r>
            <a:r>
              <a:rPr lang="en-US"/>
              <a:t> </a:t>
            </a:r>
            <a:r>
              <a:rPr lang="en-US" err="1"/>
              <a:t>voor</a:t>
            </a:r>
            <a:r>
              <a:rPr lang="en-US"/>
              <a:t> </a:t>
            </a:r>
            <a:r>
              <a:rPr lang="en-US" err="1"/>
              <a:t>interoperabiliteit</a:t>
            </a:r>
            <a:br>
              <a:rPr lang="en-US"/>
            </a:br>
            <a:endParaRPr lang="en-US"/>
          </a:p>
          <a:p>
            <a:r>
              <a:rPr lang="en-US" i="1"/>
              <a:t>Denk </a:t>
            </a:r>
            <a:r>
              <a:rPr lang="en-US" i="1" err="1"/>
              <a:t>aan</a:t>
            </a:r>
            <a:r>
              <a:rPr lang="en-US" i="1"/>
              <a:t> </a:t>
            </a:r>
            <a:r>
              <a:rPr lang="en-US" i="1" err="1"/>
              <a:t>een</a:t>
            </a:r>
            <a:r>
              <a:rPr lang="en-US" i="1"/>
              <a:t> machine-</a:t>
            </a:r>
            <a:r>
              <a:rPr lang="en-US" i="1" err="1"/>
              <a:t>leesbare</a:t>
            </a:r>
            <a:r>
              <a:rPr lang="en-US" i="1"/>
              <a:t> Wikipedia van je </a:t>
            </a:r>
            <a:r>
              <a:rPr lang="en-US" i="1" err="1"/>
              <a:t>domein</a:t>
            </a:r>
            <a:endParaRPr lang="en-US"/>
          </a:p>
          <a:p>
            <a:br>
              <a:rPr lang="en-US"/>
            </a:br>
            <a:endParaRPr lang="en-US"/>
          </a:p>
        </p:txBody>
      </p:sp>
      <p:pic>
        <p:nvPicPr>
          <p:cNvPr id="2" name="Picture 1">
            <a:extLst>
              <a:ext uri="{FF2B5EF4-FFF2-40B4-BE49-F238E27FC236}">
                <a16:creationId xmlns:a16="http://schemas.microsoft.com/office/drawing/2014/main" id="{E355455D-2ED6-6D95-1B4A-7DD9268D3792}"/>
              </a:ext>
            </a:extLst>
          </p:cNvPr>
          <p:cNvPicPr>
            <a:picLocks noChangeAspect="1"/>
          </p:cNvPicPr>
          <p:nvPr/>
        </p:nvPicPr>
        <p:blipFill>
          <a:blip r:embed="rId2"/>
          <a:stretch>
            <a:fillRect/>
          </a:stretch>
        </p:blipFill>
        <p:spPr>
          <a:xfrm>
            <a:off x="6096000" y="889854"/>
            <a:ext cx="5329240" cy="2438127"/>
          </a:xfrm>
          <a:prstGeom prst="rect">
            <a:avLst/>
          </a:prstGeom>
          <a:noFill/>
        </p:spPr>
      </p:pic>
      <p:sp>
        <p:nvSpPr>
          <p:cNvPr id="5" name="Title 4">
            <a:extLst>
              <a:ext uri="{FF2B5EF4-FFF2-40B4-BE49-F238E27FC236}">
                <a16:creationId xmlns:a16="http://schemas.microsoft.com/office/drawing/2014/main" id="{18F26E98-7418-E481-22C0-565521FD128A}"/>
              </a:ext>
            </a:extLst>
          </p:cNvPr>
          <p:cNvSpPr txBox="1">
            <a:spLocks/>
          </p:cNvSpPr>
          <p:nvPr/>
        </p:nvSpPr>
        <p:spPr>
          <a:xfrm>
            <a:off x="766763" y="623137"/>
            <a:ext cx="10658475" cy="532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fontScale="90000" lnSpcReduction="10000"/>
          </a:bodyPr>
          <a:lst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a:lstStyle>
          <a:p>
            <a:r>
              <a:rPr lang="nl-NL" b="1" err="1">
                <a:ea typeface="+mj-lt"/>
                <a:cs typeface="+mj-lt"/>
              </a:rPr>
              <a:t>Linked</a:t>
            </a:r>
            <a:r>
              <a:rPr lang="nl-NL" b="1">
                <a:ea typeface="+mj-lt"/>
                <a:cs typeface="+mj-lt"/>
              </a:rPr>
              <a:t> Data</a:t>
            </a:r>
            <a:br>
              <a:rPr lang="nl-NL" b="1">
                <a:latin typeface="Aptos"/>
              </a:rPr>
            </a:br>
            <a:r>
              <a:rPr lang="nl-NL" sz="1400" b="1">
                <a:solidFill>
                  <a:schemeClr val="accent1"/>
                </a:solidFill>
                <a:latin typeface="Aptos"/>
              </a:rPr>
              <a:t>Introductie AI</a:t>
            </a:r>
            <a:endParaRPr lang="en-US" sz="1400" b="1">
              <a:solidFill>
                <a:schemeClr val="accent1"/>
              </a:solidFill>
              <a:latin typeface="Aptos"/>
            </a:endParaRPr>
          </a:p>
        </p:txBody>
      </p:sp>
      <p:pic>
        <p:nvPicPr>
          <p:cNvPr id="6" name="Picture 5" descr="Picture 7">
            <a:extLst>
              <a:ext uri="{FF2B5EF4-FFF2-40B4-BE49-F238E27FC236}">
                <a16:creationId xmlns:a16="http://schemas.microsoft.com/office/drawing/2014/main" id="{0A8B498D-5725-3193-7C09-744345C95764}"/>
              </a:ext>
            </a:extLst>
          </p:cNvPr>
          <p:cNvPicPr>
            <a:picLocks/>
          </p:cNvPicPr>
          <p:nvPr/>
        </p:nvPicPr>
        <p:blipFill>
          <a:blip r:embed="rId3"/>
          <a:stretch>
            <a:fillRect/>
          </a:stretch>
        </p:blipFill>
        <p:spPr>
          <a:xfrm>
            <a:off x="7246188" y="3926704"/>
            <a:ext cx="3262163" cy="2168726"/>
          </a:xfrm>
          <a:prstGeom prst="rect">
            <a:avLst/>
          </a:prstGeom>
          <a:noFill/>
          <a:ln w="12700">
            <a:miter lim="400000"/>
          </a:ln>
        </p:spPr>
      </p:pic>
    </p:spTree>
    <p:extLst>
      <p:ext uri="{BB962C8B-B14F-4D97-AF65-F5344CB8AC3E}">
        <p14:creationId xmlns:p14="http://schemas.microsoft.com/office/powerpoint/2010/main" val="343919966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5274C-3F9B-AB0A-C49C-9EF79868F5D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35BE12D-79E9-3A64-95B1-7998E7CE7596}"/>
              </a:ext>
            </a:extLst>
          </p:cNvPr>
          <p:cNvSpPr>
            <a:spLocks noGrp="1"/>
          </p:cNvSpPr>
          <p:nvPr>
            <p:ph type="body" sz="half" idx="1"/>
          </p:nvPr>
        </p:nvSpPr>
        <p:spPr>
          <a:xfrm>
            <a:off x="766762" y="1527175"/>
            <a:ext cx="4307292" cy="4565652"/>
          </a:xfrm>
        </p:spPr>
        <p:txBody>
          <a:bodyPr lIns="0" tIns="0" rIns="0" bIns="0" anchor="t">
            <a:normAutofit/>
          </a:bodyPr>
          <a:lstStyle/>
          <a:p>
            <a:r>
              <a:rPr lang="en-US"/>
              <a:t>Linked-Data </a:t>
            </a:r>
            <a:r>
              <a:rPr lang="en-US" err="1"/>
              <a:t>structuur</a:t>
            </a:r>
          </a:p>
          <a:p>
            <a:pPr marL="342900" indent="-342900">
              <a:buFont typeface="Arial"/>
              <a:buChar char="•"/>
            </a:pPr>
            <a:r>
              <a:rPr lang="en-US" err="1"/>
              <a:t>Voorbeeld</a:t>
            </a:r>
            <a:r>
              <a:rPr lang="en-US"/>
              <a:t> </a:t>
            </a:r>
            <a:r>
              <a:rPr lang="en-US" err="1"/>
              <a:t>rechts</a:t>
            </a:r>
            <a:r>
              <a:rPr lang="en-US"/>
              <a:t> van </a:t>
            </a:r>
            <a:r>
              <a:rPr lang="en-US">
                <a:ea typeface="+mj-lt"/>
                <a:cs typeface="+mj-lt"/>
                <a:hlinkClick r:id="rId2"/>
              </a:rPr>
              <a:t>https://wiki-insights.epfl.ch/</a:t>
            </a:r>
            <a:r>
              <a:rPr lang="en-US">
                <a:ea typeface="+mj-lt"/>
                <a:cs typeface="+mj-lt"/>
              </a:rPr>
              <a:t>. </a:t>
            </a:r>
            <a:endParaRPr lang="en-US"/>
          </a:p>
          <a:p>
            <a:pPr marL="342900" indent="-342900">
              <a:buFont typeface="Arial"/>
              <a:buChar char="•"/>
            </a:pPr>
            <a:r>
              <a:rPr lang="en-US"/>
              <a:t>Graaf van Augustus 2018</a:t>
            </a:r>
          </a:p>
          <a:p>
            <a:endParaRPr lang="en-US"/>
          </a:p>
          <a:p>
            <a:endParaRPr lang="en-US"/>
          </a:p>
          <a:p>
            <a:endParaRPr lang="en-US" b="1"/>
          </a:p>
          <a:p>
            <a:br>
              <a:rPr lang="en-US"/>
            </a:br>
            <a:endParaRPr lang="en-US"/>
          </a:p>
        </p:txBody>
      </p:sp>
      <p:sp>
        <p:nvSpPr>
          <p:cNvPr id="5" name="Title 4">
            <a:extLst>
              <a:ext uri="{FF2B5EF4-FFF2-40B4-BE49-F238E27FC236}">
                <a16:creationId xmlns:a16="http://schemas.microsoft.com/office/drawing/2014/main" id="{C242885C-C25F-5C62-EFC2-1B3B84CF1866}"/>
              </a:ext>
            </a:extLst>
          </p:cNvPr>
          <p:cNvSpPr txBox="1">
            <a:spLocks/>
          </p:cNvSpPr>
          <p:nvPr/>
        </p:nvSpPr>
        <p:spPr>
          <a:xfrm>
            <a:off x="766763" y="623137"/>
            <a:ext cx="10658475" cy="5327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ormAutofit fontScale="90000" lnSpcReduction="10000"/>
          </a:bodyPr>
          <a:lst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a:lstStyle>
          <a:p>
            <a:r>
              <a:rPr lang="nl-NL" b="1">
                <a:ea typeface="+mj-lt"/>
                <a:cs typeface="+mj-lt"/>
              </a:rPr>
              <a:t>Voorbeeld Wikipedia</a:t>
            </a:r>
            <a:br>
              <a:rPr lang="nl-NL" b="1">
                <a:latin typeface="Aptos"/>
              </a:rPr>
            </a:br>
            <a:r>
              <a:rPr lang="nl-NL" sz="1400" b="1">
                <a:solidFill>
                  <a:schemeClr val="accent1"/>
                </a:solidFill>
                <a:latin typeface="Aptos"/>
              </a:rPr>
              <a:t>Introductie AI</a:t>
            </a:r>
            <a:endParaRPr lang="en-US" sz="1400" b="1">
              <a:solidFill>
                <a:schemeClr val="accent1"/>
              </a:solidFill>
              <a:latin typeface="Aptos"/>
            </a:endParaRPr>
          </a:p>
        </p:txBody>
      </p:sp>
      <p:pic>
        <p:nvPicPr>
          <p:cNvPr id="4" name="Picture 3">
            <a:extLst>
              <a:ext uri="{FF2B5EF4-FFF2-40B4-BE49-F238E27FC236}">
                <a16:creationId xmlns:a16="http://schemas.microsoft.com/office/drawing/2014/main" id="{1B51793E-7E81-718A-B9FF-0AAC34F07C61}"/>
              </a:ext>
            </a:extLst>
          </p:cNvPr>
          <p:cNvPicPr>
            <a:picLocks noChangeAspect="1"/>
          </p:cNvPicPr>
          <p:nvPr/>
        </p:nvPicPr>
        <p:blipFill>
          <a:blip r:embed="rId3"/>
          <a:stretch>
            <a:fillRect/>
          </a:stretch>
        </p:blipFill>
        <p:spPr>
          <a:xfrm>
            <a:off x="5082338" y="922986"/>
            <a:ext cx="6675707" cy="5012029"/>
          </a:xfrm>
          <a:prstGeom prst="rect">
            <a:avLst/>
          </a:prstGeom>
        </p:spPr>
      </p:pic>
    </p:spTree>
    <p:extLst>
      <p:ext uri="{BB962C8B-B14F-4D97-AF65-F5344CB8AC3E}">
        <p14:creationId xmlns:p14="http://schemas.microsoft.com/office/powerpoint/2010/main" val="13773660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E0478-9BC2-E528-1800-84D0EF4ECFA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BCD33AC-AFB1-5AC3-FD92-F4BE209C54AB}"/>
              </a:ext>
            </a:extLst>
          </p:cNvPr>
          <p:cNvSpPr>
            <a:spLocks noGrp="1"/>
          </p:cNvSpPr>
          <p:nvPr>
            <p:ph type="body" sz="half" idx="1"/>
          </p:nvPr>
        </p:nvSpPr>
        <p:spPr>
          <a:xfrm>
            <a:off x="766762" y="1527175"/>
            <a:ext cx="2270507" cy="4565652"/>
          </a:xfrm>
        </p:spPr>
        <p:txBody>
          <a:bodyPr lIns="0" tIns="0" rIns="0" bIns="0" anchor="t">
            <a:normAutofit/>
          </a:bodyPr>
          <a:lstStyle/>
          <a:p>
            <a:r>
              <a:rPr lang="en-US" err="1"/>
              <a:t>Ingezoomd</a:t>
            </a:r>
            <a:r>
              <a:rPr lang="en-US"/>
              <a:t> op  </a:t>
            </a:r>
            <a:r>
              <a:rPr lang="en-US" b="1"/>
              <a:t>Vietnam-war</a:t>
            </a:r>
            <a:r>
              <a:rPr lang="en-US"/>
              <a:t>.</a:t>
            </a:r>
          </a:p>
          <a:p>
            <a:endParaRPr lang="en-US"/>
          </a:p>
          <a:p>
            <a:endParaRPr lang="en-US"/>
          </a:p>
          <a:p>
            <a:endParaRPr lang="en-US"/>
          </a:p>
          <a:p>
            <a:endParaRPr lang="en-US" b="1"/>
          </a:p>
          <a:p>
            <a:br>
              <a:rPr lang="en-US"/>
            </a:br>
            <a:endParaRPr lang="en-US"/>
          </a:p>
        </p:txBody>
      </p:sp>
      <p:sp>
        <p:nvSpPr>
          <p:cNvPr id="5" name="Title 4">
            <a:extLst>
              <a:ext uri="{FF2B5EF4-FFF2-40B4-BE49-F238E27FC236}">
                <a16:creationId xmlns:a16="http://schemas.microsoft.com/office/drawing/2014/main" id="{79E93E7E-D511-E293-E75D-CD2CAF4248D1}"/>
              </a:ext>
            </a:extLst>
          </p:cNvPr>
          <p:cNvSpPr txBox="1">
            <a:spLocks/>
          </p:cNvSpPr>
          <p:nvPr/>
        </p:nvSpPr>
        <p:spPr>
          <a:xfrm>
            <a:off x="766763" y="623137"/>
            <a:ext cx="10658475" cy="532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fontScale="90000" lnSpcReduction="10000"/>
          </a:bodyPr>
          <a:lst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a:lstStyle>
          <a:p>
            <a:r>
              <a:rPr lang="nl-NL" b="1">
                <a:ea typeface="+mj-lt"/>
                <a:cs typeface="+mj-lt"/>
              </a:rPr>
              <a:t>Voorbeeld Wikipedia</a:t>
            </a:r>
            <a:br>
              <a:rPr lang="nl-NL" b="1">
                <a:latin typeface="Aptos"/>
              </a:rPr>
            </a:br>
            <a:r>
              <a:rPr lang="nl-NL" sz="1400" b="1">
                <a:solidFill>
                  <a:schemeClr val="accent1"/>
                </a:solidFill>
                <a:latin typeface="Aptos"/>
              </a:rPr>
              <a:t>Introductie AI</a:t>
            </a:r>
            <a:endParaRPr lang="en-US" sz="1400" b="1">
              <a:solidFill>
                <a:schemeClr val="accent1"/>
              </a:solidFill>
              <a:latin typeface="Aptos"/>
            </a:endParaRPr>
          </a:p>
        </p:txBody>
      </p:sp>
      <p:pic>
        <p:nvPicPr>
          <p:cNvPr id="2" name="Picture 1">
            <a:extLst>
              <a:ext uri="{FF2B5EF4-FFF2-40B4-BE49-F238E27FC236}">
                <a16:creationId xmlns:a16="http://schemas.microsoft.com/office/drawing/2014/main" id="{9E81F067-D73E-C0DD-8AB5-A3BE1D377443}"/>
              </a:ext>
            </a:extLst>
          </p:cNvPr>
          <p:cNvPicPr>
            <a:picLocks noChangeAspect="1"/>
          </p:cNvPicPr>
          <p:nvPr/>
        </p:nvPicPr>
        <p:blipFill>
          <a:blip r:embed="rId2"/>
          <a:stretch>
            <a:fillRect/>
          </a:stretch>
        </p:blipFill>
        <p:spPr>
          <a:xfrm>
            <a:off x="3050694" y="1160075"/>
            <a:ext cx="8891767" cy="5022761"/>
          </a:xfrm>
          <a:prstGeom prst="rect">
            <a:avLst/>
          </a:prstGeom>
        </p:spPr>
      </p:pic>
    </p:spTree>
    <p:extLst>
      <p:ext uri="{BB962C8B-B14F-4D97-AF65-F5344CB8AC3E}">
        <p14:creationId xmlns:p14="http://schemas.microsoft.com/office/powerpoint/2010/main" val="335583293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E74C3-B3F1-B370-3583-541C736D142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E74860C-9979-328F-65FB-DC04A15A20DC}"/>
              </a:ext>
            </a:extLst>
          </p:cNvPr>
          <p:cNvSpPr>
            <a:spLocks noGrp="1"/>
          </p:cNvSpPr>
          <p:nvPr>
            <p:ph type="title"/>
          </p:nvPr>
        </p:nvSpPr>
        <p:spPr>
          <a:xfrm>
            <a:off x="785051" y="540472"/>
            <a:ext cx="11183242" cy="837095"/>
          </a:xfrm>
        </p:spPr>
        <p:txBody>
          <a:bodyPr/>
          <a:lstStyle/>
          <a:p>
            <a:r>
              <a:rPr lang="nl-NL" b="1">
                <a:latin typeface="Aptos"/>
              </a:rPr>
              <a:t>Wettekst</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sp>
        <p:nvSpPr>
          <p:cNvPr id="10" name="Text Placeholder 2">
            <a:extLst>
              <a:ext uri="{FF2B5EF4-FFF2-40B4-BE49-F238E27FC236}">
                <a16:creationId xmlns:a16="http://schemas.microsoft.com/office/drawing/2014/main" id="{A5521EB1-915F-81D3-30F8-6B3CC1C620B0}"/>
              </a:ext>
            </a:extLst>
          </p:cNvPr>
          <p:cNvSpPr txBox="1">
            <a:spLocks/>
          </p:cNvSpPr>
          <p:nvPr/>
        </p:nvSpPr>
        <p:spPr>
          <a:xfrm>
            <a:off x="8104370" y="734819"/>
            <a:ext cx="3668380" cy="5398443"/>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r>
              <a:rPr lang="en-US" sz="1600" err="1"/>
              <a:t>Voorbeeld</a:t>
            </a:r>
            <a:r>
              <a:rPr lang="en-US" sz="1600"/>
              <a:t> links </a:t>
            </a:r>
            <a:r>
              <a:rPr lang="en-US" sz="1600" err="1"/>
              <a:t>geeft</a:t>
            </a:r>
            <a:r>
              <a:rPr lang="en-US" sz="1600"/>
              <a:t> </a:t>
            </a:r>
            <a:r>
              <a:rPr lang="en-US" sz="1600" b="1" err="1"/>
              <a:t>artikel</a:t>
            </a:r>
            <a:r>
              <a:rPr lang="en-US" sz="1600" b="1"/>
              <a:t> 12a lid 6 van de Wet op </a:t>
            </a:r>
            <a:r>
              <a:rPr lang="en-US" sz="1600" b="1" err="1"/>
              <a:t>Loonbelasting</a:t>
            </a:r>
            <a:r>
              <a:rPr lang="en-US" sz="1600" b="1"/>
              <a:t> 1964</a:t>
            </a:r>
            <a:r>
              <a:rPr lang="en-US" sz="1600"/>
              <a:t>.</a:t>
            </a:r>
          </a:p>
          <a:p>
            <a:pPr marL="342900" indent="-342900">
              <a:buFont typeface="Arial" panose="020B0604020202020204" pitchFamily="34" charset="0"/>
              <a:buChar char="•"/>
            </a:pPr>
            <a:r>
              <a:rPr lang="en-US" sz="1600">
                <a:solidFill>
                  <a:schemeClr val="tx1"/>
                </a:solidFill>
              </a:rPr>
              <a:t>Linked-Data </a:t>
            </a:r>
            <a:r>
              <a:rPr lang="en-US" sz="1600" err="1">
                <a:solidFill>
                  <a:schemeClr val="tx1"/>
                </a:solidFill>
              </a:rPr>
              <a:t>structuur</a:t>
            </a:r>
            <a:r>
              <a:rPr lang="en-US" sz="1600">
                <a:solidFill>
                  <a:schemeClr val="tx1"/>
                </a:solidFill>
              </a:rPr>
              <a:t> van de wet (</a:t>
            </a:r>
            <a:r>
              <a:rPr lang="en-US" sz="1600">
                <a:solidFill>
                  <a:schemeClr val="tx1"/>
                </a:solidFill>
                <a:hlinkClick r:id="rId3">
                  <a:extLst>
                    <a:ext uri="{A12FA001-AC4F-418D-AE19-62706E023703}">
                      <ahyp:hlinkClr xmlns:ahyp="http://schemas.microsoft.com/office/drawing/2018/hyperlinkcolor" val="tx"/>
                    </a:ext>
                  </a:extLst>
                </a:hlinkClick>
              </a:rPr>
              <a:t>linkeddata.overheid.nl</a:t>
            </a:r>
            <a:r>
              <a:rPr lang="en-US" sz="1600">
                <a:solidFill>
                  <a:schemeClr val="tx1"/>
                </a:solidFill>
              </a:rPr>
              <a:t>) </a:t>
            </a:r>
            <a:r>
              <a:rPr lang="en-US" sz="1600" err="1">
                <a:solidFill>
                  <a:schemeClr val="tx1"/>
                </a:solidFill>
              </a:rPr>
              <a:t>maakt</a:t>
            </a:r>
            <a:r>
              <a:rPr lang="en-US" sz="1600">
                <a:solidFill>
                  <a:schemeClr val="tx1"/>
                </a:solidFill>
              </a:rPr>
              <a:t> het </a:t>
            </a:r>
            <a:r>
              <a:rPr lang="en-US" sz="1600" err="1">
                <a:solidFill>
                  <a:schemeClr val="tx1"/>
                </a:solidFill>
              </a:rPr>
              <a:t>mogelijk</a:t>
            </a:r>
            <a:r>
              <a:rPr lang="en-US" sz="1600">
                <a:solidFill>
                  <a:schemeClr val="tx1"/>
                </a:solidFill>
              </a:rPr>
              <a:t> om </a:t>
            </a:r>
            <a:r>
              <a:rPr lang="en-US" sz="1600" err="1">
                <a:solidFill>
                  <a:schemeClr val="tx1"/>
                </a:solidFill>
              </a:rPr>
              <a:t>een</a:t>
            </a:r>
            <a:r>
              <a:rPr lang="en-US" sz="1600">
                <a:solidFill>
                  <a:schemeClr val="tx1"/>
                </a:solidFill>
              </a:rPr>
              <a:t> </a:t>
            </a:r>
            <a:r>
              <a:rPr lang="en-US" sz="1600" b="1" err="1">
                <a:solidFill>
                  <a:schemeClr val="tx1"/>
                </a:solidFill>
              </a:rPr>
              <a:t>kennisgraaf</a:t>
            </a:r>
            <a:r>
              <a:rPr lang="en-US" sz="1600">
                <a:solidFill>
                  <a:schemeClr val="tx1"/>
                </a:solidFill>
              </a:rPr>
              <a:t> </a:t>
            </a:r>
            <a:r>
              <a:rPr lang="en-US" sz="1600" err="1">
                <a:solidFill>
                  <a:schemeClr val="tx1"/>
                </a:solidFill>
              </a:rPr>
              <a:t>te</a:t>
            </a:r>
            <a:r>
              <a:rPr lang="en-US" sz="1600">
                <a:solidFill>
                  <a:schemeClr val="tx1"/>
                </a:solidFill>
              </a:rPr>
              <a:t> </a:t>
            </a:r>
            <a:r>
              <a:rPr lang="en-US" sz="1600" err="1">
                <a:solidFill>
                  <a:schemeClr val="tx1"/>
                </a:solidFill>
              </a:rPr>
              <a:t>bouwen</a:t>
            </a:r>
            <a:r>
              <a:rPr lang="en-US" sz="1600">
                <a:solidFill>
                  <a:schemeClr val="tx1"/>
                </a:solidFill>
              </a:rPr>
              <a:t> (</a:t>
            </a:r>
            <a:r>
              <a:rPr lang="en-US" sz="1600" err="1">
                <a:solidFill>
                  <a:schemeClr val="tx1"/>
                </a:solidFill>
              </a:rPr>
              <a:t>zie</a:t>
            </a:r>
            <a:r>
              <a:rPr lang="en-US" sz="1600">
                <a:solidFill>
                  <a:schemeClr val="tx1"/>
                </a:solidFill>
              </a:rPr>
              <a:t> snippet </a:t>
            </a:r>
            <a:r>
              <a:rPr lang="en-US" sz="1600" err="1">
                <a:solidFill>
                  <a:schemeClr val="tx1"/>
                </a:solidFill>
              </a:rPr>
              <a:t>beneden</a:t>
            </a:r>
            <a:r>
              <a:rPr lang="en-US" sz="1600">
                <a:solidFill>
                  <a:schemeClr val="tx1"/>
                </a:solidFill>
              </a:rPr>
              <a:t>).</a:t>
            </a:r>
          </a:p>
          <a:p>
            <a:pPr marL="342900" indent="-342900">
              <a:buFont typeface="Arial" panose="020B0604020202020204" pitchFamily="34" charset="0"/>
              <a:buChar char="•"/>
            </a:pPr>
            <a:r>
              <a:rPr lang="en-US" sz="1600" err="1">
                <a:solidFill>
                  <a:schemeClr val="tx1"/>
                </a:solidFill>
              </a:rPr>
              <a:t>Kennisgraaf</a:t>
            </a:r>
            <a:r>
              <a:rPr lang="en-US" sz="1600">
                <a:solidFill>
                  <a:schemeClr val="tx1"/>
                </a:solidFill>
              </a:rPr>
              <a:t> in </a:t>
            </a:r>
            <a:r>
              <a:rPr lang="en-US" sz="1600" b="1">
                <a:solidFill>
                  <a:schemeClr val="tx1"/>
                </a:solidFill>
              </a:rPr>
              <a:t>casus </a:t>
            </a:r>
            <a:r>
              <a:rPr lang="en-US" sz="1600" err="1">
                <a:solidFill>
                  <a:schemeClr val="tx1"/>
                </a:solidFill>
              </a:rPr>
              <a:t>bevat</a:t>
            </a:r>
            <a:r>
              <a:rPr lang="en-US" sz="1600">
                <a:solidFill>
                  <a:schemeClr val="tx1"/>
                </a:solidFill>
              </a:rPr>
              <a:t> de </a:t>
            </a:r>
            <a:r>
              <a:rPr lang="en-US" sz="1600" err="1">
                <a:solidFill>
                  <a:schemeClr val="tx1"/>
                </a:solidFill>
              </a:rPr>
              <a:t>volgende</a:t>
            </a:r>
            <a:r>
              <a:rPr lang="en-US" sz="1600">
                <a:solidFill>
                  <a:schemeClr val="tx1"/>
                </a:solidFill>
              </a:rPr>
              <a:t> </a:t>
            </a:r>
            <a:r>
              <a:rPr lang="en-US" sz="1600" err="1">
                <a:solidFill>
                  <a:schemeClr val="tx1"/>
                </a:solidFill>
              </a:rPr>
              <a:t>wetten</a:t>
            </a:r>
            <a:r>
              <a:rPr lang="en-US" sz="1600">
                <a:solidFill>
                  <a:schemeClr val="tx1"/>
                </a:solidFill>
              </a:rPr>
              <a:t>:</a:t>
            </a:r>
            <a:endParaRPr lang="en-US">
              <a:solidFill>
                <a:schemeClr val="tx1"/>
              </a:solidFill>
            </a:endParaRPr>
          </a:p>
          <a:p>
            <a:pPr marL="572770" lvl="1" indent="-229870">
              <a:buFont typeface="Courier New" panose="020B0604020202020204" pitchFamily="34" charset="0"/>
              <a:buChar char="o"/>
            </a:pPr>
            <a:r>
              <a:rPr lang="en-US" sz="1600" err="1">
                <a:solidFill>
                  <a:schemeClr val="tx1"/>
                </a:solidFill>
                <a:ea typeface="+mj-lt"/>
                <a:cs typeface="+mj-lt"/>
              </a:rPr>
              <a:t>Algemene</a:t>
            </a:r>
            <a:r>
              <a:rPr lang="en-US" sz="1600">
                <a:solidFill>
                  <a:schemeClr val="tx1"/>
                </a:solidFill>
                <a:ea typeface="+mj-lt"/>
                <a:cs typeface="+mj-lt"/>
              </a:rPr>
              <a:t> </a:t>
            </a:r>
            <a:r>
              <a:rPr lang="en-US" sz="1600" err="1">
                <a:solidFill>
                  <a:schemeClr val="tx1"/>
                </a:solidFill>
                <a:ea typeface="+mj-lt"/>
                <a:cs typeface="+mj-lt"/>
              </a:rPr>
              <a:t>Ouderdomswet</a:t>
            </a:r>
            <a:r>
              <a:rPr lang="en-US" sz="1600">
                <a:solidFill>
                  <a:schemeClr val="tx1"/>
                </a:solidFill>
                <a:ea typeface="+mj-lt"/>
                <a:cs typeface="+mj-lt"/>
              </a:rPr>
              <a:t> (AOW).</a:t>
            </a:r>
          </a:p>
          <a:p>
            <a:pPr marL="572770" lvl="1" indent="-229870">
              <a:buFont typeface="Courier New" panose="020B0604020202020204" pitchFamily="34" charset="0"/>
              <a:buChar char="o"/>
            </a:pPr>
            <a:r>
              <a:rPr lang="en-US" sz="1600">
                <a:solidFill>
                  <a:schemeClr val="tx1"/>
                </a:solidFill>
                <a:ea typeface="+mj-lt"/>
                <a:cs typeface="+mj-lt"/>
              </a:rPr>
              <a:t>Wet op </a:t>
            </a:r>
            <a:r>
              <a:rPr lang="en-US" sz="1600" err="1">
                <a:solidFill>
                  <a:schemeClr val="tx1"/>
                </a:solidFill>
                <a:ea typeface="+mj-lt"/>
                <a:cs typeface="+mj-lt"/>
              </a:rPr>
              <a:t>Loonbelasting</a:t>
            </a:r>
            <a:r>
              <a:rPr lang="en-US" sz="1600">
                <a:solidFill>
                  <a:schemeClr val="tx1"/>
                </a:solidFill>
                <a:ea typeface="+mj-lt"/>
                <a:cs typeface="+mj-lt"/>
              </a:rPr>
              <a:t> 1964. </a:t>
            </a:r>
          </a:p>
          <a:p>
            <a:pPr marL="572770" lvl="1" indent="-229870">
              <a:buFont typeface="Courier New" panose="020B0604020202020204" pitchFamily="34" charset="0"/>
              <a:buChar char="o"/>
            </a:pPr>
            <a:r>
              <a:rPr lang="en-US" sz="1600" err="1">
                <a:solidFill>
                  <a:schemeClr val="tx1"/>
                </a:solidFill>
                <a:ea typeface="+mj-lt"/>
                <a:cs typeface="+mj-lt"/>
              </a:rPr>
              <a:t>Uitvoeringsbesluit</a:t>
            </a:r>
            <a:r>
              <a:rPr lang="en-US" sz="1600">
                <a:solidFill>
                  <a:schemeClr val="tx1"/>
                </a:solidFill>
                <a:ea typeface="+mj-lt"/>
                <a:cs typeface="+mj-lt"/>
              </a:rPr>
              <a:t> </a:t>
            </a:r>
            <a:r>
              <a:rPr lang="en-US" sz="1600" err="1">
                <a:solidFill>
                  <a:schemeClr val="tx1"/>
                </a:solidFill>
                <a:ea typeface="+mj-lt"/>
                <a:cs typeface="+mj-lt"/>
              </a:rPr>
              <a:t>Loonbelasting</a:t>
            </a:r>
            <a:r>
              <a:rPr lang="en-US" sz="1600">
                <a:solidFill>
                  <a:schemeClr val="tx1"/>
                </a:solidFill>
                <a:ea typeface="+mj-lt"/>
                <a:cs typeface="+mj-lt"/>
              </a:rPr>
              <a:t> 1965.</a:t>
            </a:r>
          </a:p>
          <a:p>
            <a:pPr marL="572770" lvl="1" indent="-229870">
              <a:buFont typeface="Courier New" panose="020B0604020202020204" pitchFamily="34" charset="0"/>
              <a:buChar char="o"/>
            </a:pPr>
            <a:r>
              <a:rPr lang="en-US" sz="1600" err="1">
                <a:solidFill>
                  <a:schemeClr val="tx1"/>
                </a:solidFill>
                <a:ea typeface="+mj-lt"/>
                <a:cs typeface="+mj-lt"/>
              </a:rPr>
              <a:t>Pensioenwet</a:t>
            </a:r>
            <a:r>
              <a:rPr lang="en-US" sz="1600">
                <a:solidFill>
                  <a:schemeClr val="tx1"/>
                </a:solidFill>
                <a:ea typeface="+mj-lt"/>
                <a:cs typeface="+mj-lt"/>
              </a:rPr>
              <a:t>.</a:t>
            </a:r>
          </a:p>
          <a:p>
            <a:pPr marL="572770" lvl="1" indent="-229870">
              <a:buFont typeface="Courier New" panose="020B0604020202020204" pitchFamily="34" charset="0"/>
              <a:buChar char="o"/>
            </a:pPr>
            <a:endParaRPr lang="en-US" sz="1600">
              <a:ea typeface="+mj-lt"/>
              <a:cs typeface="+mj-lt"/>
            </a:endParaRPr>
          </a:p>
          <a:p>
            <a:endParaRPr lang="en-US" sz="1600">
              <a:ea typeface="+mj-lt"/>
              <a:cs typeface="+mj-lt"/>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endParaRPr lang="en-US" sz="1600"/>
          </a:p>
          <a:p>
            <a:endParaRPr lang="en-US" b="1"/>
          </a:p>
          <a:p>
            <a:pPr hangingPunct="1"/>
            <a:endParaRPr lang="en-US"/>
          </a:p>
          <a:p>
            <a:pPr hangingPunct="1"/>
            <a:endParaRPr lang="en-US"/>
          </a:p>
          <a:p>
            <a:pPr hangingPunct="1"/>
            <a:endParaRPr lang="en-US" b="1"/>
          </a:p>
          <a:p>
            <a:pPr hangingPunct="1"/>
            <a:endParaRPr lang="en-US"/>
          </a:p>
        </p:txBody>
      </p:sp>
      <p:pic>
        <p:nvPicPr>
          <p:cNvPr id="2" name="Picture 1">
            <a:extLst>
              <a:ext uri="{FF2B5EF4-FFF2-40B4-BE49-F238E27FC236}">
                <a16:creationId xmlns:a16="http://schemas.microsoft.com/office/drawing/2014/main" id="{D491499F-B133-8036-BEF9-9B1F7F9AAC4A}"/>
              </a:ext>
            </a:extLst>
          </p:cNvPr>
          <p:cNvPicPr>
            <a:picLocks noChangeAspect="1"/>
          </p:cNvPicPr>
          <p:nvPr/>
        </p:nvPicPr>
        <p:blipFill>
          <a:blip r:embed="rId4"/>
          <a:stretch>
            <a:fillRect/>
          </a:stretch>
        </p:blipFill>
        <p:spPr>
          <a:xfrm>
            <a:off x="780388" y="1205512"/>
            <a:ext cx="6885618" cy="4926170"/>
          </a:xfrm>
          <a:prstGeom prst="rect">
            <a:avLst/>
          </a:prstGeom>
        </p:spPr>
      </p:pic>
    </p:spTree>
    <p:extLst>
      <p:ext uri="{BB962C8B-B14F-4D97-AF65-F5344CB8AC3E}">
        <p14:creationId xmlns:p14="http://schemas.microsoft.com/office/powerpoint/2010/main" val="38507366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CA24E-FA05-B4F3-6DB9-0B409B32E6D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32B93E5-5280-5052-7FD0-BEBFB81BDB26}"/>
              </a:ext>
            </a:extLst>
          </p:cNvPr>
          <p:cNvSpPr>
            <a:spLocks noGrp="1"/>
          </p:cNvSpPr>
          <p:nvPr>
            <p:ph type="title"/>
          </p:nvPr>
        </p:nvSpPr>
        <p:spPr>
          <a:xfrm>
            <a:off x="766764" y="682514"/>
            <a:ext cx="10279516" cy="1039963"/>
          </a:xfrm>
        </p:spPr>
        <p:txBody>
          <a:bodyPr/>
          <a:lstStyle/>
          <a:p>
            <a:r>
              <a:rPr lang="nl-NL" b="1">
                <a:latin typeface="Aptos"/>
              </a:rPr>
              <a:t>Hoe gaat een GPT model om met nieuwe informatie bij een zoekvraag?</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sp>
        <p:nvSpPr>
          <p:cNvPr id="3" name="Text Placeholder 2">
            <a:extLst>
              <a:ext uri="{FF2B5EF4-FFF2-40B4-BE49-F238E27FC236}">
                <a16:creationId xmlns:a16="http://schemas.microsoft.com/office/drawing/2014/main" id="{A2EBF67B-C520-54C0-68B6-EED8CC3D131A}"/>
              </a:ext>
            </a:extLst>
          </p:cNvPr>
          <p:cNvSpPr txBox="1">
            <a:spLocks/>
          </p:cNvSpPr>
          <p:nvPr/>
        </p:nvSpPr>
        <p:spPr>
          <a:xfrm>
            <a:off x="766763" y="1981171"/>
            <a:ext cx="8198855" cy="4058069"/>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pPr marL="342900" indent="-342900">
              <a:buFont typeface="Arial"/>
              <a:buChar char="•"/>
            </a:pPr>
            <a:r>
              <a:rPr lang="en-US" b="1" err="1"/>
              <a:t>Parametrische</a:t>
            </a:r>
            <a:r>
              <a:rPr lang="en-US" b="1"/>
              <a:t> </a:t>
            </a:r>
            <a:r>
              <a:rPr lang="en-US" b="1" err="1"/>
              <a:t>informatie</a:t>
            </a:r>
            <a:r>
              <a:rPr lang="en-US" b="1"/>
              <a:t> </a:t>
            </a:r>
            <a:r>
              <a:rPr lang="en-US" err="1"/>
              <a:t>uitbreiden</a:t>
            </a:r>
            <a:r>
              <a:rPr lang="en-US"/>
              <a:t> </a:t>
            </a:r>
            <a:r>
              <a:rPr lang="en-US" err="1"/>
              <a:t>vereist</a:t>
            </a:r>
            <a:r>
              <a:rPr lang="en-US"/>
              <a:t> </a:t>
            </a:r>
            <a:r>
              <a:rPr lang="en-US" err="1"/>
              <a:t>uitbreiding</a:t>
            </a:r>
            <a:r>
              <a:rPr lang="en-US"/>
              <a:t>/</a:t>
            </a:r>
            <a:r>
              <a:rPr lang="en-US" err="1"/>
              <a:t>hertraining</a:t>
            </a:r>
            <a:r>
              <a:rPr lang="en-US"/>
              <a:t> van het </a:t>
            </a:r>
            <a:r>
              <a:rPr lang="en-US" b="1"/>
              <a:t>GPT</a:t>
            </a:r>
            <a:r>
              <a:rPr lang="en-US"/>
              <a:t> model.</a:t>
            </a:r>
          </a:p>
          <a:p>
            <a:r>
              <a:rPr lang="en-US" err="1"/>
              <a:t>Directe</a:t>
            </a:r>
            <a:r>
              <a:rPr lang="en-US"/>
              <a:t> </a:t>
            </a:r>
            <a:r>
              <a:rPr lang="en-US" err="1"/>
              <a:t>oplossingen</a:t>
            </a:r>
            <a:endParaRPr lang="en-US"/>
          </a:p>
          <a:p>
            <a:pPr marL="342900" indent="-342900">
              <a:buFont typeface="Arial"/>
              <a:buChar char="•"/>
            </a:pPr>
            <a:r>
              <a:rPr lang="en-US"/>
              <a:t>Lange </a:t>
            </a:r>
            <a:r>
              <a:rPr lang="en-US" err="1"/>
              <a:t>tekst</a:t>
            </a:r>
            <a:r>
              <a:rPr lang="en-US"/>
              <a:t> </a:t>
            </a:r>
            <a:r>
              <a:rPr lang="en-US" err="1"/>
              <a:t>inladen</a:t>
            </a:r>
            <a:r>
              <a:rPr lang="en-US"/>
              <a:t> met </a:t>
            </a:r>
            <a:r>
              <a:rPr lang="en-US" err="1"/>
              <a:t>zoekvraag</a:t>
            </a:r>
            <a:r>
              <a:rPr lang="en-US"/>
              <a:t>:</a:t>
            </a:r>
          </a:p>
          <a:p>
            <a:pPr marL="572770" lvl="1" indent="-229870">
              <a:buFont typeface="Courier New"/>
              <a:buChar char="o"/>
            </a:pPr>
            <a:r>
              <a:rPr lang="en-US" b="1" err="1"/>
              <a:t>Onnauwkeurige</a:t>
            </a:r>
            <a:r>
              <a:rPr lang="en-US" b="1"/>
              <a:t> </a:t>
            </a:r>
            <a:r>
              <a:rPr lang="en-US" b="1" err="1"/>
              <a:t>antwoorden</a:t>
            </a:r>
            <a:r>
              <a:rPr lang="en-US"/>
              <a:t>. </a:t>
            </a:r>
          </a:p>
          <a:p>
            <a:pPr marL="572770" lvl="1" indent="-229870">
              <a:buFont typeface="Courier New"/>
              <a:buChar char="o"/>
            </a:pPr>
            <a:r>
              <a:rPr lang="en-US" b="1"/>
              <a:t>Hoge token cost</a:t>
            </a:r>
            <a:r>
              <a:rPr lang="en-US"/>
              <a:t>.</a:t>
            </a:r>
          </a:p>
          <a:p>
            <a:pPr marL="342900" indent="-342900">
              <a:buFont typeface="Arial"/>
              <a:buChar char="•"/>
            </a:pPr>
            <a:r>
              <a:rPr lang="en-US" err="1"/>
              <a:t>Zoekvraag</a:t>
            </a:r>
            <a:r>
              <a:rPr lang="en-US"/>
              <a:t> </a:t>
            </a:r>
            <a:r>
              <a:rPr lang="en-US" err="1"/>
              <a:t>meerdere</a:t>
            </a:r>
            <a:r>
              <a:rPr lang="en-US"/>
              <a:t> </a:t>
            </a:r>
            <a:r>
              <a:rPr lang="en-US" err="1"/>
              <a:t>keren</a:t>
            </a:r>
            <a:r>
              <a:rPr lang="en-US"/>
              <a:t> </a:t>
            </a:r>
            <a:r>
              <a:rPr lang="en-US" err="1"/>
              <a:t>stellen</a:t>
            </a:r>
            <a:r>
              <a:rPr lang="en-US"/>
              <a:t> over </a:t>
            </a:r>
            <a:r>
              <a:rPr lang="en-US" err="1"/>
              <a:t>kortere</a:t>
            </a:r>
            <a:r>
              <a:rPr lang="en-US"/>
              <a:t> </a:t>
            </a:r>
            <a:r>
              <a:rPr lang="en-US" err="1"/>
              <a:t>subteksten</a:t>
            </a:r>
            <a:r>
              <a:rPr lang="en-US"/>
              <a:t>:</a:t>
            </a:r>
          </a:p>
          <a:p>
            <a:pPr marL="572770" lvl="1" indent="-229870">
              <a:buFont typeface="Courier New"/>
              <a:buChar char="o"/>
            </a:pPr>
            <a:r>
              <a:rPr lang="en-US" err="1"/>
              <a:t>Nauwkeurigere</a:t>
            </a:r>
            <a:r>
              <a:rPr lang="en-US"/>
              <a:t> </a:t>
            </a:r>
            <a:r>
              <a:rPr lang="en-US" err="1"/>
              <a:t>antwoorden</a:t>
            </a:r>
            <a:r>
              <a:rPr lang="en-US"/>
              <a:t>, </a:t>
            </a:r>
            <a:r>
              <a:rPr lang="en-US" b="1" err="1"/>
              <a:t>beperkt</a:t>
            </a:r>
            <a:r>
              <a:rPr lang="en-US" b="1"/>
              <a:t> tot </a:t>
            </a:r>
            <a:r>
              <a:rPr lang="en-US" b="1" err="1"/>
              <a:t>subtekst</a:t>
            </a:r>
            <a:r>
              <a:rPr lang="en-US"/>
              <a:t>. </a:t>
            </a:r>
          </a:p>
          <a:p>
            <a:pPr marL="572770" lvl="1" indent="-229870">
              <a:buFont typeface="Courier New"/>
              <a:buChar char="o"/>
            </a:pPr>
            <a:r>
              <a:rPr lang="en-US" b="1" err="1"/>
              <a:t>Duurt</a:t>
            </a:r>
            <a:r>
              <a:rPr lang="en-US" b="1"/>
              <a:t> lang</a:t>
            </a:r>
          </a:p>
          <a:p>
            <a:pPr marL="572770" lvl="1" indent="-229870">
              <a:buFont typeface="Courier New"/>
              <a:buChar char="o"/>
            </a:pPr>
            <a:r>
              <a:rPr lang="en-US" b="1"/>
              <a:t>Hoge token cost</a:t>
            </a:r>
            <a:r>
              <a:rPr lang="en-US"/>
              <a:t>.</a:t>
            </a:r>
          </a:p>
          <a:p>
            <a:endParaRPr lang="en-US"/>
          </a:p>
          <a:p>
            <a:pPr hangingPunct="1"/>
            <a:endParaRPr lang="en-US"/>
          </a:p>
          <a:p>
            <a:pPr hangingPunct="1"/>
            <a:endParaRPr lang="en-US" b="1"/>
          </a:p>
          <a:p>
            <a:pPr hangingPunct="1"/>
            <a:endParaRPr lang="en-US"/>
          </a:p>
        </p:txBody>
      </p:sp>
    </p:spTree>
    <p:extLst>
      <p:ext uri="{BB962C8B-B14F-4D97-AF65-F5344CB8AC3E}">
        <p14:creationId xmlns:p14="http://schemas.microsoft.com/office/powerpoint/2010/main" val="383583249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8516B-39EB-201B-B873-3E3283324D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1ADC13-B302-D755-E740-F91AAA70FACA}"/>
              </a:ext>
            </a:extLst>
          </p:cNvPr>
          <p:cNvSpPr>
            <a:spLocks noGrp="1"/>
          </p:cNvSpPr>
          <p:nvPr>
            <p:ph type="title"/>
          </p:nvPr>
        </p:nvSpPr>
        <p:spPr>
          <a:xfrm>
            <a:off x="766764" y="682514"/>
            <a:ext cx="9485319" cy="578471"/>
          </a:xfrm>
        </p:spPr>
        <p:txBody>
          <a:bodyPr/>
          <a:lstStyle/>
          <a:p>
            <a:r>
              <a:rPr lang="nl-NL" b="1">
                <a:latin typeface="Aptos"/>
              </a:rPr>
              <a:t>Retrieval </a:t>
            </a:r>
            <a:r>
              <a:rPr lang="nl-NL" b="1" err="1">
                <a:latin typeface="Aptos"/>
              </a:rPr>
              <a:t>Augmented</a:t>
            </a:r>
            <a:r>
              <a:rPr lang="nl-NL" b="1">
                <a:latin typeface="Aptos"/>
              </a:rPr>
              <a:t> </a:t>
            </a:r>
            <a:r>
              <a:rPr lang="nl-NL" b="1" err="1">
                <a:latin typeface="Aptos"/>
              </a:rPr>
              <a:t>Generation</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sp>
        <p:nvSpPr>
          <p:cNvPr id="3" name="Text Placeholder 2">
            <a:extLst>
              <a:ext uri="{FF2B5EF4-FFF2-40B4-BE49-F238E27FC236}">
                <a16:creationId xmlns:a16="http://schemas.microsoft.com/office/drawing/2014/main" id="{0A2B778A-349A-7183-4F95-7673128AAFFE}"/>
              </a:ext>
            </a:extLst>
          </p:cNvPr>
          <p:cNvSpPr txBox="1">
            <a:spLocks/>
          </p:cNvSpPr>
          <p:nvPr/>
        </p:nvSpPr>
        <p:spPr>
          <a:xfrm>
            <a:off x="766763" y="1585049"/>
            <a:ext cx="4326272" cy="4241914"/>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pPr marL="342900" indent="-342900">
              <a:buFont typeface="Arial"/>
              <a:buChar char="•"/>
            </a:pPr>
            <a:r>
              <a:rPr lang="en-US" err="1"/>
              <a:t>Documenten</a:t>
            </a:r>
            <a:r>
              <a:rPr lang="en-US"/>
              <a:t>/</a:t>
            </a:r>
            <a:r>
              <a:rPr lang="en-US" err="1"/>
              <a:t>artikelen</a:t>
            </a:r>
            <a:r>
              <a:rPr lang="en-US"/>
              <a:t> </a:t>
            </a:r>
            <a:r>
              <a:rPr lang="en-US" err="1"/>
              <a:t>naar</a:t>
            </a:r>
            <a:r>
              <a:rPr lang="en-US"/>
              <a:t> </a:t>
            </a:r>
            <a:r>
              <a:rPr lang="en-US" b="1"/>
              <a:t>embeddings</a:t>
            </a:r>
            <a:r>
              <a:rPr lang="en-US"/>
              <a:t>.</a:t>
            </a:r>
            <a:endParaRPr lang="en-US" b="1"/>
          </a:p>
          <a:p>
            <a:pPr marL="342900" indent="-342900">
              <a:buFont typeface="Arial"/>
              <a:buChar char="•"/>
            </a:pPr>
            <a:r>
              <a:rPr lang="en-US"/>
              <a:t>Input </a:t>
            </a:r>
            <a:r>
              <a:rPr lang="en-US" err="1"/>
              <a:t>vraag</a:t>
            </a:r>
            <a:r>
              <a:rPr lang="en-US"/>
              <a:t> </a:t>
            </a:r>
            <a:r>
              <a:rPr lang="en-US" err="1"/>
              <a:t>naar</a:t>
            </a:r>
            <a:r>
              <a:rPr lang="en-US"/>
              <a:t> </a:t>
            </a:r>
            <a:r>
              <a:rPr lang="en-US" err="1"/>
              <a:t>een</a:t>
            </a:r>
            <a:r>
              <a:rPr lang="en-US"/>
              <a:t> </a:t>
            </a:r>
            <a:r>
              <a:rPr lang="en-US" b="1"/>
              <a:t>embedding.</a:t>
            </a:r>
          </a:p>
          <a:p>
            <a:pPr marL="342900" indent="-342900">
              <a:buFont typeface="Arial"/>
              <a:buChar char="•"/>
            </a:pPr>
            <a:r>
              <a:rPr lang="en-US"/>
              <a:t>Embeddings </a:t>
            </a:r>
            <a:r>
              <a:rPr lang="en-US" err="1"/>
              <a:t>vergelijken</a:t>
            </a:r>
            <a:r>
              <a:rPr lang="en-US"/>
              <a:t>, subset van </a:t>
            </a:r>
            <a:r>
              <a:rPr lang="en-US" b="1" err="1"/>
              <a:t>relevante</a:t>
            </a:r>
            <a:r>
              <a:rPr lang="en-US" b="1"/>
              <a:t> </a:t>
            </a:r>
            <a:r>
              <a:rPr lang="en-US" b="1" err="1"/>
              <a:t>documenten</a:t>
            </a:r>
            <a:r>
              <a:rPr lang="en-US" b="1"/>
              <a:t>/</a:t>
            </a:r>
            <a:r>
              <a:rPr lang="en-US" b="1" err="1"/>
              <a:t>artikelen</a:t>
            </a:r>
            <a:r>
              <a:rPr lang="en-US"/>
              <a:t> </a:t>
            </a:r>
            <a:r>
              <a:rPr lang="en-US" err="1"/>
              <a:t>selecteren</a:t>
            </a:r>
            <a:r>
              <a:rPr lang="en-US"/>
              <a:t>.</a:t>
            </a:r>
          </a:p>
          <a:p>
            <a:pPr marL="342900" indent="-342900">
              <a:buFont typeface="Arial"/>
              <a:buChar char="•"/>
            </a:pPr>
            <a:r>
              <a:rPr lang="en-US" err="1"/>
              <a:t>Zoeken</a:t>
            </a:r>
            <a:r>
              <a:rPr lang="en-US"/>
              <a:t> in </a:t>
            </a:r>
            <a:r>
              <a:rPr lang="en-US" b="1" err="1"/>
              <a:t>relevante</a:t>
            </a:r>
            <a:r>
              <a:rPr lang="en-US" b="1"/>
              <a:t> </a:t>
            </a:r>
            <a:r>
              <a:rPr lang="en-US" b="1" err="1"/>
              <a:t>documenten</a:t>
            </a:r>
            <a:r>
              <a:rPr lang="en-US" b="1"/>
              <a:t>/</a:t>
            </a:r>
            <a:r>
              <a:rPr lang="en-US" b="1" err="1"/>
              <a:t>artikelen</a:t>
            </a:r>
            <a:r>
              <a:rPr lang="en-US"/>
              <a:t>.</a:t>
            </a:r>
          </a:p>
          <a:p>
            <a:endParaRPr lang="en-US"/>
          </a:p>
          <a:p>
            <a:pPr hangingPunct="1"/>
            <a:endParaRPr lang="en-US"/>
          </a:p>
          <a:p>
            <a:pPr hangingPunct="1"/>
            <a:endParaRPr lang="en-US" b="1"/>
          </a:p>
          <a:p>
            <a:pPr hangingPunct="1"/>
            <a:endParaRPr lang="en-US"/>
          </a:p>
        </p:txBody>
      </p:sp>
      <p:pic>
        <p:nvPicPr>
          <p:cNvPr id="2" name="Picture 1">
            <a:extLst>
              <a:ext uri="{FF2B5EF4-FFF2-40B4-BE49-F238E27FC236}">
                <a16:creationId xmlns:a16="http://schemas.microsoft.com/office/drawing/2014/main" id="{B2215B36-6E43-D539-8269-B1D1F96F1F8C}"/>
              </a:ext>
            </a:extLst>
          </p:cNvPr>
          <p:cNvPicPr>
            <a:picLocks noChangeAspect="1"/>
          </p:cNvPicPr>
          <p:nvPr/>
        </p:nvPicPr>
        <p:blipFill>
          <a:blip r:embed="rId3"/>
          <a:stretch>
            <a:fillRect/>
          </a:stretch>
        </p:blipFill>
        <p:spPr>
          <a:xfrm>
            <a:off x="5341379" y="1583967"/>
            <a:ext cx="6596398" cy="3539812"/>
          </a:xfrm>
          <a:prstGeom prst="rect">
            <a:avLst/>
          </a:prstGeom>
        </p:spPr>
      </p:pic>
    </p:spTree>
    <p:extLst>
      <p:ext uri="{BB962C8B-B14F-4D97-AF65-F5344CB8AC3E}">
        <p14:creationId xmlns:p14="http://schemas.microsoft.com/office/powerpoint/2010/main" val="38748183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C54FF-1947-CB75-82D5-9F30CE52085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A44276-4205-3AED-1ECD-65D058826796}"/>
              </a:ext>
            </a:extLst>
          </p:cNvPr>
          <p:cNvSpPr>
            <a:spLocks noGrp="1"/>
          </p:cNvSpPr>
          <p:nvPr>
            <p:ph type="title"/>
          </p:nvPr>
        </p:nvSpPr>
        <p:spPr>
          <a:xfrm>
            <a:off x="785051" y="540472"/>
            <a:ext cx="8038651" cy="837095"/>
          </a:xfrm>
        </p:spPr>
        <p:txBody>
          <a:bodyPr/>
          <a:lstStyle/>
          <a:p>
            <a:r>
              <a:rPr lang="nl-NL" b="1">
                <a:latin typeface="Aptos"/>
              </a:rPr>
              <a:t>Encoders: </a:t>
            </a:r>
            <a:r>
              <a:rPr lang="nl-NL">
                <a:latin typeface="Aptos"/>
              </a:rPr>
              <a:t>Creatie van tekst </a:t>
            </a:r>
            <a:r>
              <a:rPr lang="nl-NL" err="1">
                <a:latin typeface="Aptos"/>
              </a:rPr>
              <a:t>embeddings</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sp>
        <p:nvSpPr>
          <p:cNvPr id="11" name="Text Placeholder 2">
            <a:extLst>
              <a:ext uri="{FF2B5EF4-FFF2-40B4-BE49-F238E27FC236}">
                <a16:creationId xmlns:a16="http://schemas.microsoft.com/office/drawing/2014/main" id="{2B313B83-66C9-8A54-EBD9-8F3A3F838889}"/>
              </a:ext>
            </a:extLst>
          </p:cNvPr>
          <p:cNvSpPr txBox="1">
            <a:spLocks/>
          </p:cNvSpPr>
          <p:nvPr/>
        </p:nvSpPr>
        <p:spPr>
          <a:xfrm>
            <a:off x="2833231" y="1797326"/>
            <a:ext cx="3766505" cy="3981767"/>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r>
              <a:rPr lang="en-US" sz="1600">
                <a:ea typeface="+mj-lt"/>
                <a:cs typeface="+mj-lt"/>
              </a:rPr>
              <a:t>`</a:t>
            </a:r>
            <a:r>
              <a:rPr lang="en-US" sz="1600" b="1">
                <a:ea typeface="+mj-lt"/>
                <a:cs typeface="+mj-lt"/>
              </a:rPr>
              <a:t>Text-embedding-3-large</a:t>
            </a:r>
            <a:r>
              <a:rPr lang="en-US" sz="1600">
                <a:ea typeface="+mj-lt"/>
                <a:cs typeface="+mj-lt"/>
              </a:rPr>
              <a:t>` </a:t>
            </a:r>
            <a:r>
              <a:rPr lang="en-US" sz="1600" err="1">
                <a:ea typeface="+mj-lt"/>
                <a:cs typeface="+mj-lt"/>
              </a:rPr>
              <a:t>en</a:t>
            </a:r>
            <a:r>
              <a:rPr lang="en-US" sz="1600">
                <a:ea typeface="+mj-lt"/>
                <a:cs typeface="+mj-lt"/>
              </a:rPr>
              <a:t> `</a:t>
            </a:r>
            <a:r>
              <a:rPr lang="en-US" sz="1600" b="1" err="1">
                <a:ea typeface="+mj-lt"/>
                <a:cs typeface="+mj-lt"/>
              </a:rPr>
              <a:t>Mixedbread</a:t>
            </a:r>
            <a:r>
              <a:rPr lang="en-US" sz="1600" b="1">
                <a:ea typeface="+mj-lt"/>
                <a:cs typeface="+mj-lt"/>
              </a:rPr>
              <a:t>-ai/mxbai-embed-large-v1</a:t>
            </a:r>
            <a:r>
              <a:rPr lang="en-US" sz="1600">
                <a:ea typeface="+mj-lt"/>
                <a:cs typeface="+mj-lt"/>
              </a:rPr>
              <a:t>` </a:t>
            </a:r>
            <a:r>
              <a:rPr lang="en-US" sz="1600" err="1">
                <a:ea typeface="+mj-lt"/>
                <a:cs typeface="+mj-lt"/>
              </a:rPr>
              <a:t>zijn</a:t>
            </a:r>
            <a:r>
              <a:rPr lang="en-US" sz="1600">
                <a:ea typeface="+mj-lt"/>
                <a:cs typeface="+mj-lt"/>
              </a:rPr>
              <a:t> </a:t>
            </a:r>
            <a:r>
              <a:rPr lang="en-US" sz="1600" b="1">
                <a:ea typeface="+mj-lt"/>
                <a:cs typeface="+mj-lt"/>
              </a:rPr>
              <a:t>encoders</a:t>
            </a:r>
            <a:endParaRPr lang="en-US" b="1"/>
          </a:p>
          <a:p>
            <a:pPr marL="342900" indent="-342900">
              <a:buFont typeface="Arial" panose="020B0604020202020204" pitchFamily="34" charset="0"/>
              <a:buChar char="•"/>
            </a:pPr>
            <a:r>
              <a:rPr lang="en-US" sz="1600" b="1">
                <a:solidFill>
                  <a:schemeClr val="tx1"/>
                </a:solidFill>
                <a:ea typeface="+mj-lt"/>
                <a:cs typeface="+mj-lt"/>
              </a:rPr>
              <a:t>Input: </a:t>
            </a:r>
            <a:r>
              <a:rPr lang="en-US" sz="1600">
                <a:solidFill>
                  <a:schemeClr val="tx1"/>
                </a:solidFill>
                <a:ea typeface="+mj-lt"/>
                <a:cs typeface="+mj-lt"/>
              </a:rPr>
              <a:t>Token embeddings.</a:t>
            </a:r>
          </a:p>
          <a:p>
            <a:pPr marL="342900" indent="-342900">
              <a:buFont typeface="Arial" panose="020B0604020202020204" pitchFamily="34" charset="0"/>
              <a:buChar char="•"/>
            </a:pPr>
            <a:r>
              <a:rPr lang="en-US" sz="1600">
                <a:ea typeface="+mj-lt"/>
                <a:cs typeface="+mj-lt"/>
              </a:rPr>
              <a:t>Attention/MLP </a:t>
            </a:r>
            <a:r>
              <a:rPr lang="en-US" sz="1600" err="1">
                <a:ea typeface="+mj-lt"/>
                <a:cs typeface="+mj-lt"/>
              </a:rPr>
              <a:t>blokken</a:t>
            </a:r>
            <a:r>
              <a:rPr lang="en-US" sz="1600">
                <a:ea typeface="+mj-lt"/>
                <a:cs typeface="+mj-lt"/>
              </a:rPr>
              <a:t>.</a:t>
            </a:r>
          </a:p>
          <a:p>
            <a:pPr marL="342900" indent="-342900">
              <a:buFont typeface="Arial" panose="020B0604020202020204" pitchFamily="34" charset="0"/>
              <a:buChar char="•"/>
            </a:pPr>
            <a:r>
              <a:rPr lang="en-US" sz="1600" b="1">
                <a:ea typeface="+mj-lt"/>
                <a:cs typeface="+mj-lt"/>
              </a:rPr>
              <a:t>Pooling:</a:t>
            </a:r>
            <a:r>
              <a:rPr lang="en-US" sz="1600">
                <a:ea typeface="+mj-lt"/>
                <a:cs typeface="+mj-lt"/>
              </a:rPr>
              <a:t> Token embeddings </a:t>
            </a:r>
            <a:r>
              <a:rPr lang="en-US" sz="1600" err="1">
                <a:ea typeface="+mj-lt"/>
                <a:cs typeface="+mj-lt"/>
              </a:rPr>
              <a:t>omzetten</a:t>
            </a:r>
            <a:r>
              <a:rPr lang="en-US" sz="1600">
                <a:ea typeface="+mj-lt"/>
                <a:cs typeface="+mj-lt"/>
              </a:rPr>
              <a:t> </a:t>
            </a:r>
            <a:r>
              <a:rPr lang="en-US" sz="1600" err="1">
                <a:ea typeface="+mj-lt"/>
                <a:cs typeface="+mj-lt"/>
              </a:rPr>
              <a:t>naar</a:t>
            </a:r>
            <a:r>
              <a:rPr lang="en-US" sz="1600">
                <a:ea typeface="+mj-lt"/>
                <a:cs typeface="+mj-lt"/>
              </a:rPr>
              <a:t> 1 embedding </a:t>
            </a:r>
            <a:r>
              <a:rPr lang="en-US" sz="1600" err="1">
                <a:ea typeface="+mj-lt"/>
                <a:cs typeface="+mj-lt"/>
              </a:rPr>
              <a:t>voor</a:t>
            </a:r>
            <a:r>
              <a:rPr lang="en-US" sz="1600">
                <a:ea typeface="+mj-lt"/>
                <a:cs typeface="+mj-lt"/>
              </a:rPr>
              <a:t> de hele </a:t>
            </a:r>
            <a:r>
              <a:rPr lang="en-US" sz="1600" err="1">
                <a:ea typeface="+mj-lt"/>
                <a:cs typeface="+mj-lt"/>
              </a:rPr>
              <a:t>tekst</a:t>
            </a:r>
            <a:r>
              <a:rPr lang="en-US" sz="1600">
                <a:ea typeface="+mj-lt"/>
                <a:cs typeface="+mj-lt"/>
              </a:rPr>
              <a:t>.</a:t>
            </a:r>
            <a:endParaRPr lang="en-US"/>
          </a:p>
          <a:p>
            <a:pPr marL="342900" indent="-342900">
              <a:buFont typeface="Arial" panose="020B0604020202020204" pitchFamily="34" charset="0"/>
              <a:buChar char="•"/>
            </a:pPr>
            <a:r>
              <a:rPr lang="en-US" sz="1600" b="1">
                <a:ea typeface="+mj-lt"/>
                <a:cs typeface="+mj-lt"/>
              </a:rPr>
              <a:t>Output: </a:t>
            </a:r>
            <a:r>
              <a:rPr lang="en-US" sz="1600" err="1">
                <a:ea typeface="+mj-lt"/>
                <a:cs typeface="+mj-lt"/>
              </a:rPr>
              <a:t>Één</a:t>
            </a:r>
            <a:r>
              <a:rPr lang="en-US" sz="1600" b="1">
                <a:ea typeface="+mj-lt"/>
                <a:cs typeface="+mj-lt"/>
              </a:rPr>
              <a:t> </a:t>
            </a:r>
            <a:r>
              <a:rPr lang="en-US" sz="1600">
                <a:ea typeface="+mj-lt"/>
                <a:cs typeface="+mj-lt"/>
              </a:rPr>
              <a:t>Embedding met </a:t>
            </a:r>
            <a:r>
              <a:rPr lang="en-US" sz="1600" err="1">
                <a:ea typeface="+mj-lt"/>
                <a:cs typeface="+mj-lt"/>
              </a:rPr>
              <a:t>semantische</a:t>
            </a:r>
            <a:r>
              <a:rPr lang="en-US" sz="1600">
                <a:ea typeface="+mj-lt"/>
                <a:cs typeface="+mj-lt"/>
              </a:rPr>
              <a:t> </a:t>
            </a:r>
            <a:r>
              <a:rPr lang="en-US" sz="1600" err="1">
                <a:ea typeface="+mj-lt"/>
                <a:cs typeface="+mj-lt"/>
              </a:rPr>
              <a:t>informatie</a:t>
            </a:r>
            <a:r>
              <a:rPr lang="en-US" sz="1600">
                <a:ea typeface="+mj-lt"/>
                <a:cs typeface="+mj-lt"/>
              </a:rPr>
              <a:t> van de hele </a:t>
            </a:r>
            <a:r>
              <a:rPr lang="en-US" sz="1600" err="1">
                <a:ea typeface="+mj-lt"/>
                <a:cs typeface="+mj-lt"/>
              </a:rPr>
              <a:t>tekst</a:t>
            </a:r>
            <a:r>
              <a:rPr lang="en-US" sz="1600">
                <a:ea typeface="+mj-lt"/>
                <a:cs typeface="+mj-lt"/>
              </a:rPr>
              <a:t>. </a:t>
            </a:r>
          </a:p>
          <a:p>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endParaRPr lang="en-US" b="1">
              <a:ea typeface="+mj-lt"/>
              <a:cs typeface="+mj-lt"/>
            </a:endParaRPr>
          </a:p>
          <a:p>
            <a:pPr hangingPunct="1"/>
            <a:endParaRPr lang="en-US"/>
          </a:p>
          <a:p>
            <a:pPr hangingPunct="1"/>
            <a:endParaRPr lang="en-US"/>
          </a:p>
          <a:p>
            <a:pPr hangingPunct="1"/>
            <a:endParaRPr lang="en-US" b="1"/>
          </a:p>
          <a:p>
            <a:pPr hangingPunct="1"/>
            <a:endParaRPr lang="en-US"/>
          </a:p>
        </p:txBody>
      </p:sp>
      <p:pic>
        <p:nvPicPr>
          <p:cNvPr id="16" name="Picture 15" descr="A screenshot of a computer screen&#10;&#10;AI-generated content may be incorrect.">
            <a:extLst>
              <a:ext uri="{FF2B5EF4-FFF2-40B4-BE49-F238E27FC236}">
                <a16:creationId xmlns:a16="http://schemas.microsoft.com/office/drawing/2014/main" id="{90B0740E-FC72-7DC4-BC18-703B7F4DD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128" y="2407821"/>
            <a:ext cx="5038012" cy="2043569"/>
          </a:xfrm>
          <a:prstGeom prst="rect">
            <a:avLst/>
          </a:prstGeom>
        </p:spPr>
      </p:pic>
      <p:pic>
        <p:nvPicPr>
          <p:cNvPr id="2" name="Picture 1">
            <a:extLst>
              <a:ext uri="{FF2B5EF4-FFF2-40B4-BE49-F238E27FC236}">
                <a16:creationId xmlns:a16="http://schemas.microsoft.com/office/drawing/2014/main" id="{6DE624DF-32FB-414E-B5BA-62413AB61294}"/>
              </a:ext>
            </a:extLst>
          </p:cNvPr>
          <p:cNvPicPr>
            <a:picLocks noChangeAspect="1"/>
          </p:cNvPicPr>
          <p:nvPr/>
        </p:nvPicPr>
        <p:blipFill>
          <a:blip r:embed="rId4"/>
          <a:stretch>
            <a:fillRect/>
          </a:stretch>
        </p:blipFill>
        <p:spPr>
          <a:xfrm>
            <a:off x="544602" y="2300691"/>
            <a:ext cx="2130514" cy="3469381"/>
          </a:xfrm>
          <a:prstGeom prst="rect">
            <a:avLst/>
          </a:prstGeom>
        </p:spPr>
      </p:pic>
    </p:spTree>
    <p:extLst>
      <p:ext uri="{BB962C8B-B14F-4D97-AF65-F5344CB8AC3E}">
        <p14:creationId xmlns:p14="http://schemas.microsoft.com/office/powerpoint/2010/main" val="228763928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4BD58-6708-EFD7-4BF4-15D79002796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6B190A-19F5-2D46-BB50-DF3668DD0A3F}"/>
              </a:ext>
            </a:extLst>
          </p:cNvPr>
          <p:cNvSpPr>
            <a:spLocks noGrp="1"/>
          </p:cNvSpPr>
          <p:nvPr>
            <p:ph type="title"/>
          </p:nvPr>
        </p:nvSpPr>
        <p:spPr>
          <a:xfrm>
            <a:off x="785051" y="540472"/>
            <a:ext cx="2930031" cy="1534700"/>
          </a:xfrm>
        </p:spPr>
        <p:txBody>
          <a:bodyPr/>
          <a:lstStyle/>
          <a:p>
            <a:r>
              <a:rPr lang="nl-NL" b="1">
                <a:latin typeface="Aptos"/>
              </a:rPr>
              <a:t>RAG met wetteksten</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pic>
        <p:nvPicPr>
          <p:cNvPr id="8" name="Picture 7">
            <a:extLst>
              <a:ext uri="{FF2B5EF4-FFF2-40B4-BE49-F238E27FC236}">
                <a16:creationId xmlns:a16="http://schemas.microsoft.com/office/drawing/2014/main" id="{22838003-385C-E636-111E-CAF6FDDFD102}"/>
              </a:ext>
            </a:extLst>
          </p:cNvPr>
          <p:cNvPicPr>
            <a:picLocks noChangeAspect="1"/>
          </p:cNvPicPr>
          <p:nvPr/>
        </p:nvPicPr>
        <p:blipFill>
          <a:blip r:embed="rId3"/>
          <a:stretch>
            <a:fillRect/>
          </a:stretch>
        </p:blipFill>
        <p:spPr>
          <a:xfrm>
            <a:off x="1330817" y="2633440"/>
            <a:ext cx="9498169" cy="3297571"/>
          </a:xfrm>
          <a:prstGeom prst="rect">
            <a:avLst/>
          </a:prstGeom>
        </p:spPr>
      </p:pic>
      <p:sp>
        <p:nvSpPr>
          <p:cNvPr id="10" name="Text Placeholder 2">
            <a:extLst>
              <a:ext uri="{FF2B5EF4-FFF2-40B4-BE49-F238E27FC236}">
                <a16:creationId xmlns:a16="http://schemas.microsoft.com/office/drawing/2014/main" id="{D61AE439-5AE0-6831-5ED0-AA8EFB660348}"/>
              </a:ext>
            </a:extLst>
          </p:cNvPr>
          <p:cNvSpPr txBox="1">
            <a:spLocks/>
          </p:cNvSpPr>
          <p:nvPr/>
        </p:nvSpPr>
        <p:spPr>
          <a:xfrm>
            <a:off x="3283992" y="638228"/>
            <a:ext cx="8488758" cy="1835288"/>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r>
              <a:rPr lang="en-US" sz="1600" err="1"/>
              <a:t>Voorbeeld</a:t>
            </a:r>
            <a:r>
              <a:rPr lang="en-US" sz="1600"/>
              <a:t> </a:t>
            </a:r>
            <a:r>
              <a:rPr lang="en-US" sz="1600" err="1"/>
              <a:t>onder</a:t>
            </a:r>
            <a:r>
              <a:rPr lang="en-US" sz="1600"/>
              <a:t> </a:t>
            </a:r>
            <a:r>
              <a:rPr lang="en-US" sz="1600" err="1"/>
              <a:t>geeft</a:t>
            </a:r>
            <a:r>
              <a:rPr lang="en-US" sz="1600"/>
              <a:t> </a:t>
            </a:r>
            <a:r>
              <a:rPr lang="en-US" sz="1600" err="1"/>
              <a:t>artikel</a:t>
            </a:r>
            <a:r>
              <a:rPr lang="en-US" sz="1600"/>
              <a:t> 18a lid 3 van de Wet op </a:t>
            </a:r>
            <a:r>
              <a:rPr lang="en-US" sz="1600" err="1"/>
              <a:t>Loonbelasting</a:t>
            </a:r>
            <a:r>
              <a:rPr lang="en-US" sz="1600"/>
              <a:t> 1964, focus van de casus.</a:t>
            </a:r>
          </a:p>
          <a:p>
            <a:pPr marL="342900" indent="-342900">
              <a:buFont typeface="Arial" panose="020B0604020202020204" pitchFamily="34" charset="0"/>
              <a:buChar char="•"/>
            </a:pPr>
            <a:r>
              <a:rPr lang="en-US" sz="1600" err="1">
                <a:solidFill>
                  <a:schemeClr val="tx1"/>
                </a:solidFill>
                <a:ea typeface="+mj-lt"/>
                <a:cs typeface="+mj-lt"/>
              </a:rPr>
              <a:t>Individuele</a:t>
            </a:r>
            <a:r>
              <a:rPr lang="en-US" sz="1600">
                <a:solidFill>
                  <a:schemeClr val="tx1"/>
                </a:solidFill>
                <a:ea typeface="+mj-lt"/>
                <a:cs typeface="+mj-lt"/>
              </a:rPr>
              <a:t> </a:t>
            </a:r>
            <a:r>
              <a:rPr lang="en-US" sz="1600" err="1">
                <a:solidFill>
                  <a:schemeClr val="tx1"/>
                </a:solidFill>
                <a:ea typeface="+mj-lt"/>
                <a:cs typeface="+mj-lt"/>
              </a:rPr>
              <a:t>artikelen</a:t>
            </a:r>
            <a:r>
              <a:rPr lang="en-US" sz="1600">
                <a:solidFill>
                  <a:schemeClr val="tx1"/>
                </a:solidFill>
                <a:ea typeface="+mj-lt"/>
                <a:cs typeface="+mj-lt"/>
              </a:rPr>
              <a:t> </a:t>
            </a:r>
            <a:r>
              <a:rPr lang="en-US" sz="1600" err="1">
                <a:solidFill>
                  <a:schemeClr val="tx1"/>
                </a:solidFill>
                <a:ea typeface="+mj-lt"/>
                <a:cs typeface="+mj-lt"/>
              </a:rPr>
              <a:t>naar</a:t>
            </a:r>
            <a:r>
              <a:rPr lang="en-US" sz="1600">
                <a:solidFill>
                  <a:schemeClr val="tx1"/>
                </a:solidFill>
                <a:ea typeface="+mj-lt"/>
                <a:cs typeface="+mj-lt"/>
              </a:rPr>
              <a:t> embeddings.</a:t>
            </a:r>
          </a:p>
          <a:p>
            <a:pPr marL="342900" indent="-342900">
              <a:buFont typeface="Arial" panose="020B0604020202020204" pitchFamily="34" charset="0"/>
              <a:buChar char="•"/>
            </a:pPr>
            <a:r>
              <a:rPr lang="en-US" sz="1600">
                <a:solidFill>
                  <a:schemeClr val="tx1"/>
                </a:solidFill>
                <a:ea typeface="+mj-lt"/>
                <a:cs typeface="+mj-lt"/>
              </a:rPr>
              <a:t>Antwoord </a:t>
            </a:r>
            <a:r>
              <a:rPr lang="en-US" sz="1600" err="1">
                <a:solidFill>
                  <a:schemeClr val="tx1"/>
                </a:solidFill>
                <a:ea typeface="+mj-lt"/>
                <a:cs typeface="+mj-lt"/>
              </a:rPr>
              <a:t>gezocht</a:t>
            </a:r>
            <a:r>
              <a:rPr lang="en-US" sz="1600">
                <a:solidFill>
                  <a:schemeClr val="tx1"/>
                </a:solidFill>
                <a:ea typeface="+mj-lt"/>
                <a:cs typeface="+mj-lt"/>
              </a:rPr>
              <a:t> in </a:t>
            </a:r>
            <a:r>
              <a:rPr lang="en-US" sz="1600" err="1">
                <a:solidFill>
                  <a:schemeClr val="tx1"/>
                </a:solidFill>
                <a:ea typeface="+mj-lt"/>
                <a:cs typeface="+mj-lt"/>
              </a:rPr>
              <a:t>individuele</a:t>
            </a:r>
            <a:r>
              <a:rPr lang="en-US" sz="1600">
                <a:solidFill>
                  <a:schemeClr val="tx1"/>
                </a:solidFill>
                <a:ea typeface="+mj-lt"/>
                <a:cs typeface="+mj-lt"/>
              </a:rPr>
              <a:t>.</a:t>
            </a:r>
          </a:p>
          <a:p>
            <a:pPr marL="342900" indent="-342900">
              <a:buFont typeface="Arial" panose="020B0604020202020204" pitchFamily="34" charset="0"/>
              <a:buChar char="•"/>
            </a:pPr>
            <a:r>
              <a:rPr lang="en-US" sz="1600" err="1">
                <a:solidFill>
                  <a:schemeClr val="tx1"/>
                </a:solidFill>
                <a:ea typeface="+mj-lt"/>
                <a:cs typeface="+mj-lt"/>
              </a:rPr>
              <a:t>Artikeltekst</a:t>
            </a:r>
            <a:r>
              <a:rPr lang="en-US" sz="1600">
                <a:solidFill>
                  <a:schemeClr val="tx1"/>
                </a:solidFill>
                <a:ea typeface="+mj-lt"/>
                <a:cs typeface="+mj-lt"/>
              </a:rPr>
              <a:t> </a:t>
            </a:r>
            <a:r>
              <a:rPr lang="en-US" sz="1600" err="1">
                <a:solidFill>
                  <a:schemeClr val="tx1"/>
                </a:solidFill>
                <a:ea typeface="+mj-lt"/>
                <a:cs typeface="+mj-lt"/>
              </a:rPr>
              <a:t>bevat</a:t>
            </a:r>
            <a:r>
              <a:rPr lang="en-US" sz="1600">
                <a:solidFill>
                  <a:schemeClr val="tx1"/>
                </a:solidFill>
                <a:ea typeface="+mj-lt"/>
                <a:cs typeface="+mj-lt"/>
              </a:rPr>
              <a:t> </a:t>
            </a:r>
            <a:r>
              <a:rPr lang="en-US" sz="1600" b="1" err="1">
                <a:solidFill>
                  <a:schemeClr val="tx1"/>
                </a:solidFill>
                <a:ea typeface="+mj-lt"/>
                <a:cs typeface="+mj-lt"/>
              </a:rPr>
              <a:t>geen</a:t>
            </a:r>
            <a:r>
              <a:rPr lang="en-US" sz="1600" b="1">
                <a:solidFill>
                  <a:schemeClr val="tx1"/>
                </a:solidFill>
                <a:ea typeface="+mj-lt"/>
                <a:cs typeface="+mj-lt"/>
              </a:rPr>
              <a:t> </a:t>
            </a:r>
            <a:r>
              <a:rPr lang="en-US" sz="1600" b="1" err="1">
                <a:solidFill>
                  <a:schemeClr val="tx1"/>
                </a:solidFill>
                <a:ea typeface="+mj-lt"/>
                <a:cs typeface="+mj-lt"/>
              </a:rPr>
              <a:t>informatie</a:t>
            </a:r>
            <a:r>
              <a:rPr lang="en-US" sz="1600">
                <a:solidFill>
                  <a:schemeClr val="tx1"/>
                </a:solidFill>
                <a:ea typeface="+mj-lt"/>
                <a:cs typeface="+mj-lt"/>
              </a:rPr>
              <a:t> over het </a:t>
            </a:r>
            <a:r>
              <a:rPr lang="en-US" sz="1600" err="1">
                <a:solidFill>
                  <a:schemeClr val="tx1"/>
                </a:solidFill>
                <a:ea typeface="+mj-lt"/>
                <a:cs typeface="+mj-lt"/>
              </a:rPr>
              <a:t>doorverwijzingsartikel</a:t>
            </a:r>
            <a:r>
              <a:rPr lang="en-US" sz="1600">
                <a:solidFill>
                  <a:schemeClr val="tx1"/>
                </a:solidFill>
                <a:ea typeface="+mj-lt"/>
                <a:cs typeface="+mj-lt"/>
              </a:rPr>
              <a:t>. </a:t>
            </a:r>
          </a:p>
          <a:p>
            <a:pPr marL="572770" lvl="1" indent="-229870">
              <a:buFont typeface="Courier New" panose="020B0604020202020204" pitchFamily="34" charset="0"/>
              <a:buChar char="o"/>
            </a:pPr>
            <a:r>
              <a:rPr lang="en-US" sz="1600" err="1">
                <a:solidFill>
                  <a:schemeClr val="tx1"/>
                </a:solidFill>
                <a:ea typeface="+mj-lt"/>
                <a:cs typeface="+mj-lt"/>
              </a:rPr>
              <a:t>Zie</a:t>
            </a:r>
            <a:r>
              <a:rPr lang="en-US" sz="1600">
                <a:solidFill>
                  <a:schemeClr val="tx1"/>
                </a:solidFill>
                <a:ea typeface="+mj-lt"/>
                <a:cs typeface="+mj-lt"/>
              </a:rPr>
              <a:t> het </a:t>
            </a:r>
            <a:r>
              <a:rPr lang="en-US" sz="1600" err="1">
                <a:solidFill>
                  <a:schemeClr val="tx1"/>
                </a:solidFill>
                <a:ea typeface="+mj-lt"/>
                <a:cs typeface="+mj-lt"/>
              </a:rPr>
              <a:t>voorbeeld</a:t>
            </a:r>
            <a:r>
              <a:rPr lang="en-US" sz="1600">
                <a:solidFill>
                  <a:schemeClr val="tx1"/>
                </a:solidFill>
                <a:ea typeface="+mj-lt"/>
                <a:cs typeface="+mj-lt"/>
              </a:rPr>
              <a:t> </a:t>
            </a:r>
            <a:r>
              <a:rPr lang="en-US" sz="1600" err="1">
                <a:solidFill>
                  <a:schemeClr val="tx1"/>
                </a:solidFill>
                <a:ea typeface="+mj-lt"/>
                <a:cs typeface="+mj-lt"/>
              </a:rPr>
              <a:t>onder</a:t>
            </a:r>
            <a:r>
              <a:rPr lang="en-US" sz="1600">
                <a:solidFill>
                  <a:schemeClr val="tx1"/>
                </a:solidFill>
                <a:ea typeface="+mj-lt"/>
                <a:cs typeface="+mj-lt"/>
              </a:rPr>
              <a:t> met </a:t>
            </a:r>
            <a:r>
              <a:rPr lang="en-US" sz="1600" err="1">
                <a:solidFill>
                  <a:schemeClr val="tx1"/>
                </a:solidFill>
                <a:ea typeface="+mj-lt"/>
                <a:cs typeface="+mj-lt"/>
              </a:rPr>
              <a:t>artikel</a:t>
            </a:r>
            <a:r>
              <a:rPr lang="en-US" sz="1600">
                <a:solidFill>
                  <a:schemeClr val="tx1"/>
                </a:solidFill>
                <a:ea typeface="+mj-lt"/>
                <a:cs typeface="+mj-lt"/>
              </a:rPr>
              <a:t> 9 van de </a:t>
            </a:r>
            <a:r>
              <a:rPr lang="en-US" sz="1600" err="1">
                <a:solidFill>
                  <a:schemeClr val="tx1"/>
                </a:solidFill>
                <a:ea typeface="+mj-lt"/>
                <a:cs typeface="+mj-lt"/>
              </a:rPr>
              <a:t>Algemene</a:t>
            </a:r>
            <a:r>
              <a:rPr lang="en-US" sz="1600">
                <a:solidFill>
                  <a:schemeClr val="tx1"/>
                </a:solidFill>
                <a:ea typeface="+mj-lt"/>
                <a:cs typeface="+mj-lt"/>
              </a:rPr>
              <a:t> </a:t>
            </a:r>
            <a:r>
              <a:rPr lang="en-US" sz="1600" err="1">
                <a:solidFill>
                  <a:schemeClr val="tx1"/>
                </a:solidFill>
                <a:ea typeface="+mj-lt"/>
                <a:cs typeface="+mj-lt"/>
              </a:rPr>
              <a:t>Ouderdomswet</a:t>
            </a:r>
            <a:r>
              <a:rPr lang="en-US" sz="1600">
                <a:solidFill>
                  <a:schemeClr val="tx1"/>
                </a:solidFill>
                <a:ea typeface="+mj-lt"/>
                <a:cs typeface="+mj-lt"/>
              </a:rPr>
              <a:t>. </a:t>
            </a:r>
            <a:endParaRPr lang="en-US">
              <a:solidFill>
                <a:schemeClr val="tx1"/>
              </a:solidFill>
            </a:endParaRPr>
          </a:p>
          <a:p>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endParaRPr lang="en-US" b="1">
              <a:ea typeface="+mj-lt"/>
              <a:cs typeface="+mj-lt"/>
            </a:endParaRPr>
          </a:p>
          <a:p>
            <a:pPr hangingPunct="1"/>
            <a:endParaRPr lang="en-US"/>
          </a:p>
          <a:p>
            <a:pPr hangingPunct="1"/>
            <a:endParaRPr lang="en-US"/>
          </a:p>
          <a:p>
            <a:pPr hangingPunct="1"/>
            <a:endParaRPr lang="en-US" b="1"/>
          </a:p>
          <a:p>
            <a:pPr hangingPunct="1"/>
            <a:endParaRPr lang="en-US"/>
          </a:p>
        </p:txBody>
      </p:sp>
    </p:spTree>
    <p:extLst>
      <p:ext uri="{BB962C8B-B14F-4D97-AF65-F5344CB8AC3E}">
        <p14:creationId xmlns:p14="http://schemas.microsoft.com/office/powerpoint/2010/main" val="424434487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35527-1956-8A66-CB23-4E4587EBC52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F2D486-7674-40CB-C7EC-66139E1E5C97}"/>
              </a:ext>
            </a:extLst>
          </p:cNvPr>
          <p:cNvSpPr>
            <a:spLocks noGrp="1"/>
          </p:cNvSpPr>
          <p:nvPr>
            <p:ph type="title"/>
          </p:nvPr>
        </p:nvSpPr>
        <p:spPr>
          <a:xfrm>
            <a:off x="785051" y="540472"/>
            <a:ext cx="11183242" cy="837095"/>
          </a:xfrm>
        </p:spPr>
        <p:txBody>
          <a:bodyPr/>
          <a:lstStyle/>
          <a:p>
            <a:r>
              <a:rPr lang="nl-NL" b="1" err="1">
                <a:latin typeface="Aptos"/>
              </a:rPr>
              <a:t>Graph</a:t>
            </a:r>
            <a:r>
              <a:rPr lang="nl-NL" b="1">
                <a:latin typeface="Aptos"/>
              </a:rPr>
              <a:t> RAG</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sp>
        <p:nvSpPr>
          <p:cNvPr id="3" name="Text Placeholder 2">
            <a:extLst>
              <a:ext uri="{FF2B5EF4-FFF2-40B4-BE49-F238E27FC236}">
                <a16:creationId xmlns:a16="http://schemas.microsoft.com/office/drawing/2014/main" id="{8D52B6F7-FD9F-3B1B-EF9F-CCE068995380}"/>
              </a:ext>
            </a:extLst>
          </p:cNvPr>
          <p:cNvSpPr txBox="1">
            <a:spLocks/>
          </p:cNvSpPr>
          <p:nvPr/>
        </p:nvSpPr>
        <p:spPr>
          <a:xfrm>
            <a:off x="3047880" y="627496"/>
            <a:ext cx="8703405" cy="2161720"/>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r>
              <a:rPr lang="en-US" sz="1600" err="1"/>
              <a:t>Voorbeeld</a:t>
            </a:r>
            <a:r>
              <a:rPr lang="en-US" sz="1600"/>
              <a:t> </a:t>
            </a:r>
            <a:r>
              <a:rPr lang="en-US" sz="1600" err="1"/>
              <a:t>onder</a:t>
            </a:r>
            <a:r>
              <a:rPr lang="en-US" sz="1600"/>
              <a:t> </a:t>
            </a:r>
            <a:r>
              <a:rPr lang="en-US" sz="1600" err="1"/>
              <a:t>geeft</a:t>
            </a:r>
            <a:r>
              <a:rPr lang="en-US" sz="1600"/>
              <a:t> </a:t>
            </a:r>
            <a:r>
              <a:rPr lang="en-US" sz="1600" err="1"/>
              <a:t>artikel</a:t>
            </a:r>
            <a:r>
              <a:rPr lang="en-US" sz="1600"/>
              <a:t> 18a lid 3 van de wet op </a:t>
            </a:r>
            <a:r>
              <a:rPr lang="en-US" sz="1600" err="1"/>
              <a:t>loonbelasting</a:t>
            </a:r>
            <a:r>
              <a:rPr lang="en-US" sz="1600"/>
              <a:t> 1964, focus van de casus.</a:t>
            </a:r>
          </a:p>
          <a:p>
            <a:pPr marL="285750" indent="-285750">
              <a:buFont typeface="Arial"/>
              <a:buChar char="•"/>
            </a:pPr>
            <a:r>
              <a:rPr lang="en-US" sz="1600" err="1">
                <a:ea typeface="+mj-lt"/>
                <a:cs typeface="+mj-lt"/>
              </a:rPr>
              <a:t>Tekst</a:t>
            </a:r>
            <a:r>
              <a:rPr lang="en-US" sz="1600">
                <a:ea typeface="+mj-lt"/>
                <a:cs typeface="+mj-lt"/>
              </a:rPr>
              <a:t> van </a:t>
            </a:r>
            <a:r>
              <a:rPr lang="en-US" sz="1600" err="1">
                <a:ea typeface="+mj-lt"/>
                <a:cs typeface="+mj-lt"/>
              </a:rPr>
              <a:t>doorverwezen</a:t>
            </a:r>
            <a:r>
              <a:rPr lang="en-US" sz="1600">
                <a:ea typeface="+mj-lt"/>
                <a:cs typeface="+mj-lt"/>
              </a:rPr>
              <a:t> </a:t>
            </a:r>
            <a:r>
              <a:rPr lang="en-US" sz="1600" err="1">
                <a:ea typeface="+mj-lt"/>
                <a:cs typeface="+mj-lt"/>
              </a:rPr>
              <a:t>artikelen</a:t>
            </a:r>
            <a:r>
              <a:rPr lang="en-US" sz="1600">
                <a:ea typeface="+mj-lt"/>
                <a:cs typeface="+mj-lt"/>
              </a:rPr>
              <a:t> </a:t>
            </a:r>
            <a:r>
              <a:rPr lang="en-US" sz="1600" err="1">
                <a:ea typeface="+mj-lt"/>
                <a:cs typeface="+mj-lt"/>
              </a:rPr>
              <a:t>kan</a:t>
            </a:r>
            <a:r>
              <a:rPr lang="en-US" sz="1600">
                <a:ea typeface="+mj-lt"/>
                <a:cs typeface="+mj-lt"/>
              </a:rPr>
              <a:t> </a:t>
            </a:r>
            <a:r>
              <a:rPr lang="en-US" sz="1600" err="1">
                <a:ea typeface="+mj-lt"/>
                <a:cs typeface="+mj-lt"/>
              </a:rPr>
              <a:t>toegevoegd</a:t>
            </a:r>
            <a:r>
              <a:rPr lang="en-US" sz="1600">
                <a:ea typeface="+mj-lt"/>
                <a:cs typeface="+mj-lt"/>
              </a:rPr>
              <a:t> </a:t>
            </a:r>
            <a:r>
              <a:rPr lang="en-US" sz="1600" err="1">
                <a:ea typeface="+mj-lt"/>
                <a:cs typeface="+mj-lt"/>
              </a:rPr>
              <a:t>worden</a:t>
            </a:r>
            <a:r>
              <a:rPr lang="en-US" sz="1600">
                <a:ea typeface="+mj-lt"/>
                <a:cs typeface="+mj-lt"/>
              </a:rPr>
              <a:t> </a:t>
            </a:r>
            <a:r>
              <a:rPr lang="en-US" sz="1600" err="1">
                <a:ea typeface="+mj-lt"/>
                <a:cs typeface="+mj-lt"/>
              </a:rPr>
              <a:t>aan</a:t>
            </a:r>
            <a:r>
              <a:rPr lang="en-US" sz="1600">
                <a:ea typeface="+mj-lt"/>
                <a:cs typeface="+mj-lt"/>
              </a:rPr>
              <a:t> de </a:t>
            </a:r>
            <a:r>
              <a:rPr lang="en-US" sz="1600" err="1">
                <a:ea typeface="+mj-lt"/>
                <a:cs typeface="+mj-lt"/>
              </a:rPr>
              <a:t>tekst</a:t>
            </a:r>
            <a:r>
              <a:rPr lang="en-US" sz="1600">
                <a:ea typeface="+mj-lt"/>
                <a:cs typeface="+mj-lt"/>
              </a:rPr>
              <a:t> </a:t>
            </a:r>
            <a:r>
              <a:rPr lang="en-US" sz="1600" err="1">
                <a:ea typeface="+mj-lt"/>
                <a:cs typeface="+mj-lt"/>
              </a:rPr>
              <a:t>en</a:t>
            </a:r>
            <a:r>
              <a:rPr lang="en-US" sz="1600">
                <a:ea typeface="+mj-lt"/>
                <a:cs typeface="+mj-lt"/>
              </a:rPr>
              <a:t> embedding van het </a:t>
            </a:r>
            <a:r>
              <a:rPr lang="en-US" sz="1600" err="1">
                <a:ea typeface="+mj-lt"/>
                <a:cs typeface="+mj-lt"/>
              </a:rPr>
              <a:t>referentieartikel</a:t>
            </a:r>
            <a:r>
              <a:rPr lang="en-US" sz="1600">
                <a:ea typeface="+mj-lt"/>
                <a:cs typeface="+mj-lt"/>
              </a:rPr>
              <a:t>. </a:t>
            </a:r>
            <a:endParaRPr lang="en-US">
              <a:ea typeface="+mj-lt"/>
              <a:cs typeface="+mj-lt"/>
            </a:endParaRPr>
          </a:p>
          <a:p>
            <a:pPr marL="285750" indent="-285750">
              <a:buFont typeface="Arial"/>
              <a:buChar char="•"/>
            </a:pPr>
            <a:r>
              <a:rPr lang="en-US" sz="1600">
                <a:ea typeface="+mj-lt"/>
                <a:cs typeface="+mj-lt"/>
              </a:rPr>
              <a:t>Extra context </a:t>
            </a:r>
            <a:r>
              <a:rPr lang="en-US" sz="1600" err="1">
                <a:ea typeface="+mj-lt"/>
                <a:cs typeface="+mj-lt"/>
              </a:rPr>
              <a:t>voor</a:t>
            </a:r>
            <a:r>
              <a:rPr lang="en-US" sz="1600">
                <a:ea typeface="+mj-lt"/>
                <a:cs typeface="+mj-lt"/>
              </a:rPr>
              <a:t> </a:t>
            </a:r>
            <a:r>
              <a:rPr lang="en-US" sz="1600" err="1">
                <a:ea typeface="+mj-lt"/>
                <a:cs typeface="+mj-lt"/>
              </a:rPr>
              <a:t>vragen</a:t>
            </a:r>
            <a:r>
              <a:rPr lang="en-US" sz="1600">
                <a:ea typeface="+mj-lt"/>
                <a:cs typeface="+mj-lt"/>
              </a:rPr>
              <a:t> </a:t>
            </a:r>
            <a:r>
              <a:rPr lang="en-US" sz="1600" err="1">
                <a:ea typeface="+mj-lt"/>
                <a:cs typeface="+mj-lt"/>
              </a:rPr>
              <a:t>zonder</a:t>
            </a:r>
            <a:r>
              <a:rPr lang="en-US" sz="1600">
                <a:ea typeface="+mj-lt"/>
                <a:cs typeface="+mj-lt"/>
              </a:rPr>
              <a:t> </a:t>
            </a:r>
            <a:r>
              <a:rPr lang="en-US" sz="1600" b="1">
                <a:ea typeface="+mj-lt"/>
                <a:cs typeface="+mj-lt"/>
              </a:rPr>
              <a:t>hele </a:t>
            </a:r>
            <a:r>
              <a:rPr lang="en-US" sz="1600" b="1" err="1">
                <a:ea typeface="+mj-lt"/>
                <a:cs typeface="+mj-lt"/>
              </a:rPr>
              <a:t>wettekst</a:t>
            </a:r>
            <a:r>
              <a:rPr lang="en-US" sz="1600">
                <a:ea typeface="+mj-lt"/>
                <a:cs typeface="+mj-lt"/>
              </a:rPr>
              <a:t> in </a:t>
            </a:r>
            <a:r>
              <a:rPr lang="en-US" sz="1600" err="1">
                <a:ea typeface="+mj-lt"/>
                <a:cs typeface="+mj-lt"/>
              </a:rPr>
              <a:t>te</a:t>
            </a:r>
            <a:r>
              <a:rPr lang="en-US" sz="1600">
                <a:ea typeface="+mj-lt"/>
                <a:cs typeface="+mj-lt"/>
              </a:rPr>
              <a:t> </a:t>
            </a:r>
            <a:r>
              <a:rPr lang="en-US" sz="1600" err="1">
                <a:ea typeface="+mj-lt"/>
                <a:cs typeface="+mj-lt"/>
              </a:rPr>
              <a:t>hoeven</a:t>
            </a:r>
            <a:r>
              <a:rPr lang="en-US" sz="1600">
                <a:ea typeface="+mj-lt"/>
                <a:cs typeface="+mj-lt"/>
              </a:rPr>
              <a:t> laden.  </a:t>
            </a:r>
            <a:endParaRPr lang="en-US"/>
          </a:p>
          <a:p>
            <a:pPr marL="342900" indent="-342900">
              <a:buFont typeface="Arial" panose="020B0604020202020204" pitchFamily="34" charset="0"/>
              <a:buChar char="•"/>
            </a:pPr>
            <a:endParaRPr lang="en-US" sz="1600">
              <a:ea typeface="+mj-lt"/>
              <a:cs typeface="+mj-lt"/>
            </a:endParaRPr>
          </a:p>
          <a:p>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endParaRPr lang="en-US" b="1"/>
          </a:p>
          <a:p>
            <a:pPr hangingPunct="1"/>
            <a:endParaRPr lang="en-US"/>
          </a:p>
          <a:p>
            <a:pPr hangingPunct="1"/>
            <a:endParaRPr lang="en-US"/>
          </a:p>
          <a:p>
            <a:pPr hangingPunct="1"/>
            <a:endParaRPr lang="en-US" b="1"/>
          </a:p>
          <a:p>
            <a:pPr hangingPunct="1"/>
            <a:endParaRPr lang="en-US"/>
          </a:p>
        </p:txBody>
      </p:sp>
      <p:pic>
        <p:nvPicPr>
          <p:cNvPr id="6" name="Picture 5">
            <a:extLst>
              <a:ext uri="{FF2B5EF4-FFF2-40B4-BE49-F238E27FC236}">
                <a16:creationId xmlns:a16="http://schemas.microsoft.com/office/drawing/2014/main" id="{5958B961-5383-447B-46D1-F21AB971502B}"/>
              </a:ext>
            </a:extLst>
          </p:cNvPr>
          <p:cNvPicPr>
            <a:picLocks noChangeAspect="1"/>
          </p:cNvPicPr>
          <p:nvPr/>
        </p:nvPicPr>
        <p:blipFill>
          <a:blip r:embed="rId3"/>
          <a:stretch>
            <a:fillRect/>
          </a:stretch>
        </p:blipFill>
        <p:spPr>
          <a:xfrm>
            <a:off x="936938" y="2673839"/>
            <a:ext cx="10318123" cy="2325844"/>
          </a:xfrm>
          <a:prstGeom prst="rect">
            <a:avLst/>
          </a:prstGeom>
        </p:spPr>
      </p:pic>
    </p:spTree>
    <p:extLst>
      <p:ext uri="{BB962C8B-B14F-4D97-AF65-F5344CB8AC3E}">
        <p14:creationId xmlns:p14="http://schemas.microsoft.com/office/powerpoint/2010/main" val="248543658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242D-EC89-DE69-E8C2-9456FA128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03343-BCD8-22F2-4C46-63F584CE197C}"/>
              </a:ext>
            </a:extLst>
          </p:cNvPr>
          <p:cNvSpPr>
            <a:spLocks noGrp="1"/>
          </p:cNvSpPr>
          <p:nvPr>
            <p:ph type="title"/>
          </p:nvPr>
        </p:nvSpPr>
        <p:spPr>
          <a:xfrm>
            <a:off x="681585" y="2576906"/>
            <a:ext cx="10820303" cy="1708923"/>
          </a:xfrm>
        </p:spPr>
        <p:txBody>
          <a:bodyPr lIns="0" tIns="0" rIns="0" bIns="0" anchor="ctr">
            <a:normAutofit/>
          </a:bodyPr>
          <a:lstStyle/>
          <a:p>
            <a:pPr algn="ctr"/>
            <a:r>
              <a:rPr lang="en-US" sz="6000" b="1">
                <a:ea typeface="+mj-lt"/>
                <a:cs typeface="+mj-lt"/>
              </a:rPr>
              <a:t>Hands-on</a:t>
            </a:r>
            <a:endParaRPr lang="en-US"/>
          </a:p>
        </p:txBody>
      </p:sp>
    </p:spTree>
    <p:extLst>
      <p:ext uri="{BB962C8B-B14F-4D97-AF65-F5344CB8AC3E}">
        <p14:creationId xmlns:p14="http://schemas.microsoft.com/office/powerpoint/2010/main" val="10472782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4">
            <a:extLst>
              <a:ext uri="{FF2B5EF4-FFF2-40B4-BE49-F238E27FC236}">
                <a16:creationId xmlns:a16="http://schemas.microsoft.com/office/drawing/2014/main" id="{6114AD46-DB96-06FF-E92F-61ABE91E2BE5}"/>
              </a:ext>
            </a:extLst>
          </p:cNvPr>
          <p:cNvSpPr txBox="1">
            <a:spLocks/>
          </p:cNvSpPr>
          <p:nvPr/>
        </p:nvSpPr>
        <p:spPr>
          <a:xfrm>
            <a:off x="766763" y="682514"/>
            <a:ext cx="10658475" cy="691458"/>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nl-NL" b="1">
                <a:latin typeface="+mn-lt"/>
              </a:rPr>
              <a:t>De (weder)opkomst van </a:t>
            </a:r>
            <a:r>
              <a:rPr lang="nl-NL" b="1">
                <a:solidFill>
                  <a:srgbClr val="5236AB"/>
                </a:solidFill>
                <a:latin typeface="+mn-lt"/>
              </a:rPr>
              <a:t>AI</a:t>
            </a:r>
            <a:br>
              <a:rPr lang="nl-NL" b="1">
                <a:solidFill>
                  <a:srgbClr val="5236AB"/>
                </a:solidFill>
                <a:latin typeface="+mn-lt"/>
              </a:rPr>
            </a:br>
            <a:r>
              <a:rPr lang="nl-NL" sz="1400" b="1">
                <a:solidFill>
                  <a:srgbClr val="5236AB"/>
                </a:solidFill>
                <a:latin typeface="+mn-lt"/>
              </a:rPr>
              <a:t>Introductie AI</a:t>
            </a:r>
            <a:endParaRPr lang="en-US" sz="1400" b="1">
              <a:latin typeface="+mn-lt"/>
            </a:endParaRPr>
          </a:p>
        </p:txBody>
      </p:sp>
      <p:sp>
        <p:nvSpPr>
          <p:cNvPr id="69" name="TextBox 68">
            <a:extLst>
              <a:ext uri="{FF2B5EF4-FFF2-40B4-BE49-F238E27FC236}">
                <a16:creationId xmlns:a16="http://schemas.microsoft.com/office/drawing/2014/main" id="{BA568393-ED8A-8830-4604-DA4955A486B2}"/>
              </a:ext>
            </a:extLst>
          </p:cNvPr>
          <p:cNvSpPr txBox="1"/>
          <p:nvPr/>
        </p:nvSpPr>
        <p:spPr>
          <a:xfrm>
            <a:off x="112400" y="6349705"/>
            <a:ext cx="4820843" cy="371102"/>
          </a:xfrm>
          <a:prstGeom prst="rect">
            <a:avLst/>
          </a:prstGeom>
        </p:spPr>
        <p:txBody>
          <a:bodyPr vert="horz" wrap="square" lIns="0" tIns="0" rIns="0" bIns="0" rtlCol="0" anchor="b" anchorCtr="0">
            <a:noAutofit/>
          </a:bodyPr>
          <a:lstStyle/>
          <a:p>
            <a:r>
              <a:rPr lang="en-US" sz="1000" i="1"/>
              <a:t>Figure adapted from the “</a:t>
            </a:r>
            <a:r>
              <a:rPr lang="en-US" sz="1000" b="0" i="1">
                <a:solidFill>
                  <a:srgbClr val="111111"/>
                </a:solidFill>
                <a:effectLst/>
                <a:hlinkClick r:id="rId3"/>
              </a:rPr>
              <a:t>Reflection of the development history of AI</a:t>
            </a:r>
            <a:r>
              <a:rPr lang="en-US" sz="1000" b="0" i="1">
                <a:solidFill>
                  <a:srgbClr val="111111"/>
                </a:solidFill>
                <a:effectLst/>
              </a:rPr>
              <a:t>,” published in the</a:t>
            </a:r>
            <a:r>
              <a:rPr lang="en-US" sz="1000" i="1"/>
              <a:t> article “Artificial Intelligence in Product Lifecycle Management” by Wang et al. in 2021</a:t>
            </a:r>
          </a:p>
        </p:txBody>
      </p:sp>
      <p:grpSp>
        <p:nvGrpSpPr>
          <p:cNvPr id="3" name="Group 2">
            <a:extLst>
              <a:ext uri="{FF2B5EF4-FFF2-40B4-BE49-F238E27FC236}">
                <a16:creationId xmlns:a16="http://schemas.microsoft.com/office/drawing/2014/main" id="{D6FCAEC3-51BF-39D8-181A-27385665998D}"/>
              </a:ext>
            </a:extLst>
          </p:cNvPr>
          <p:cNvGrpSpPr/>
          <p:nvPr/>
        </p:nvGrpSpPr>
        <p:grpSpPr>
          <a:xfrm>
            <a:off x="1063095" y="1474199"/>
            <a:ext cx="10265219" cy="4552257"/>
            <a:chOff x="1063095" y="1474199"/>
            <a:chExt cx="10265219" cy="4552257"/>
          </a:xfrm>
        </p:grpSpPr>
        <p:sp>
          <p:nvSpPr>
            <p:cNvPr id="72" name="TextBox 71">
              <a:extLst>
                <a:ext uri="{FF2B5EF4-FFF2-40B4-BE49-F238E27FC236}">
                  <a16:creationId xmlns:a16="http://schemas.microsoft.com/office/drawing/2014/main" id="{F8AE8AE3-CE7B-93F8-7BCC-0BA131B4B54B}"/>
                </a:ext>
              </a:extLst>
            </p:cNvPr>
            <p:cNvSpPr txBox="1"/>
            <p:nvPr/>
          </p:nvSpPr>
          <p:spPr>
            <a:xfrm>
              <a:off x="6964792" y="3514774"/>
              <a:ext cx="1282126" cy="243320"/>
            </a:xfrm>
            <a:prstGeom prst="rect">
              <a:avLst/>
            </a:prstGeom>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b="1">
                  <a:solidFill>
                    <a:srgbClr val="5236AB"/>
                  </a:solidFill>
                  <a:latin typeface="+mn-lt"/>
                </a:rPr>
                <a:t>Transformer models</a:t>
              </a:r>
            </a:p>
          </p:txBody>
        </p:sp>
        <p:sp>
          <p:nvSpPr>
            <p:cNvPr id="75" name="TextBox 74">
              <a:extLst>
                <a:ext uri="{FF2B5EF4-FFF2-40B4-BE49-F238E27FC236}">
                  <a16:creationId xmlns:a16="http://schemas.microsoft.com/office/drawing/2014/main" id="{4CB32C1A-5E57-1AAC-CA94-0FDBBDC05B68}"/>
                </a:ext>
              </a:extLst>
            </p:cNvPr>
            <p:cNvSpPr txBox="1"/>
            <p:nvPr/>
          </p:nvSpPr>
          <p:spPr>
            <a:xfrm rot="20029866">
              <a:off x="6921911" y="4438616"/>
              <a:ext cx="1078879" cy="176377"/>
            </a:xfrm>
            <a:prstGeom prst="rect">
              <a:avLst/>
            </a:prstGeom>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b="1">
                  <a:solidFill>
                    <a:srgbClr val="5236AB"/>
                  </a:solidFill>
                  <a:latin typeface="+mn-lt"/>
                </a:rPr>
                <a:t>Big Data</a:t>
              </a:r>
            </a:p>
          </p:txBody>
        </p:sp>
        <p:sp>
          <p:nvSpPr>
            <p:cNvPr id="78" name="Oval 77">
              <a:extLst>
                <a:ext uri="{FF2B5EF4-FFF2-40B4-BE49-F238E27FC236}">
                  <a16:creationId xmlns:a16="http://schemas.microsoft.com/office/drawing/2014/main" id="{18922164-D2D4-6AD8-F59E-65ED418D713C}"/>
                </a:ext>
              </a:extLst>
            </p:cNvPr>
            <p:cNvSpPr/>
            <p:nvPr/>
          </p:nvSpPr>
          <p:spPr bwMode="gray">
            <a:xfrm>
              <a:off x="8211881" y="3697127"/>
              <a:ext cx="109823" cy="109823"/>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a:cs typeface="Arial" pitchFamily="34" charset="0"/>
              </a:endParaRPr>
            </a:p>
          </p:txBody>
        </p:sp>
        <p:sp>
          <p:nvSpPr>
            <p:cNvPr id="79" name="Oval 78">
              <a:extLst>
                <a:ext uri="{FF2B5EF4-FFF2-40B4-BE49-F238E27FC236}">
                  <a16:creationId xmlns:a16="http://schemas.microsoft.com/office/drawing/2014/main" id="{8DEE9EBF-ED73-1C36-6113-A82195F1550C}"/>
                </a:ext>
              </a:extLst>
            </p:cNvPr>
            <p:cNvSpPr/>
            <p:nvPr/>
          </p:nvSpPr>
          <p:spPr bwMode="gray">
            <a:xfrm>
              <a:off x="7303891" y="4346361"/>
              <a:ext cx="109823" cy="109823"/>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a:cs typeface="Arial" pitchFamily="34" charset="0"/>
              </a:endParaRPr>
            </a:p>
          </p:txBody>
        </p:sp>
        <p:grpSp>
          <p:nvGrpSpPr>
            <p:cNvPr id="2" name="Group 1">
              <a:extLst>
                <a:ext uri="{FF2B5EF4-FFF2-40B4-BE49-F238E27FC236}">
                  <a16:creationId xmlns:a16="http://schemas.microsoft.com/office/drawing/2014/main" id="{1F252A23-1E74-58BA-7D46-28218C415620}"/>
                </a:ext>
              </a:extLst>
            </p:cNvPr>
            <p:cNvGrpSpPr/>
            <p:nvPr/>
          </p:nvGrpSpPr>
          <p:grpSpPr>
            <a:xfrm>
              <a:off x="1063095" y="1474199"/>
              <a:ext cx="10265219" cy="4552257"/>
              <a:chOff x="1063095" y="1474199"/>
              <a:chExt cx="10265219" cy="4552257"/>
            </a:xfrm>
          </p:grpSpPr>
          <p:grpSp>
            <p:nvGrpSpPr>
              <p:cNvPr id="63" name="Group 62">
                <a:extLst>
                  <a:ext uri="{FF2B5EF4-FFF2-40B4-BE49-F238E27FC236}">
                    <a16:creationId xmlns:a16="http://schemas.microsoft.com/office/drawing/2014/main" id="{5525E674-7552-8E8F-AE80-7C207BE1FC72}"/>
                  </a:ext>
                </a:extLst>
              </p:cNvPr>
              <p:cNvGrpSpPr/>
              <p:nvPr/>
            </p:nvGrpSpPr>
            <p:grpSpPr>
              <a:xfrm>
                <a:off x="1063095" y="1781333"/>
                <a:ext cx="9382088" cy="4245123"/>
                <a:chOff x="50068" y="1806480"/>
                <a:chExt cx="8161707" cy="3692936"/>
              </a:xfrm>
            </p:grpSpPr>
            <p:cxnSp>
              <p:nvCxnSpPr>
                <p:cNvPr id="11" name="Straight Arrow Connector 10">
                  <a:extLst>
                    <a:ext uri="{FF2B5EF4-FFF2-40B4-BE49-F238E27FC236}">
                      <a16:creationId xmlns:a16="http://schemas.microsoft.com/office/drawing/2014/main" id="{93C06582-F177-B951-2A32-B9172C04AFFC}"/>
                    </a:ext>
                  </a:extLst>
                </p:cNvPr>
                <p:cNvCxnSpPr>
                  <a:cxnSpLocks/>
                </p:cNvCxnSpPr>
                <p:nvPr/>
              </p:nvCxnSpPr>
              <p:spPr bwMode="gray">
                <a:xfrm flipV="1">
                  <a:off x="791471" y="2076593"/>
                  <a:ext cx="0" cy="3252696"/>
                </a:xfrm>
                <a:prstGeom prst="straightConnector1">
                  <a:avLst/>
                </a:prstGeom>
                <a:ln w="28575">
                  <a:solidFill>
                    <a:srgbClr val="B3B3B3"/>
                  </a:solidFill>
                  <a:headEn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770FBA4-B991-83A5-60FC-C0DE8E10B7E8}"/>
                    </a:ext>
                  </a:extLst>
                </p:cNvPr>
                <p:cNvCxnSpPr>
                  <a:cxnSpLocks/>
                </p:cNvCxnSpPr>
                <p:nvPr/>
              </p:nvCxnSpPr>
              <p:spPr bwMode="gray">
                <a:xfrm>
                  <a:off x="781666" y="5325918"/>
                  <a:ext cx="7360766" cy="3370"/>
                </a:xfrm>
                <a:prstGeom prst="straightConnector1">
                  <a:avLst/>
                </a:prstGeom>
                <a:ln w="28575">
                  <a:solidFill>
                    <a:srgbClr val="B3B3B3"/>
                  </a:solidFill>
                  <a:headEnd/>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F45FD6B-9E21-ADD4-D20E-D5DFC74CFDAF}"/>
                    </a:ext>
                  </a:extLst>
                </p:cNvPr>
                <p:cNvCxnSpPr>
                  <a:cxnSpLocks/>
                </p:cNvCxnSpPr>
                <p:nvPr/>
              </p:nvCxnSpPr>
              <p:spPr bwMode="gray">
                <a:xfrm>
                  <a:off x="7245404" y="2303902"/>
                  <a:ext cx="0" cy="3010042"/>
                </a:xfrm>
                <a:prstGeom prst="line">
                  <a:avLst/>
                </a:prstGeom>
                <a:noFill/>
                <a:ln w="15875" cap="rnd">
                  <a:solidFill>
                    <a:srgbClr val="999999"/>
                  </a:solidFill>
                  <a:prstDash val="dash"/>
                  <a:round/>
                  <a:headEnd/>
                  <a:tailEnd/>
                </a:ln>
                <a:effectLst/>
              </p:spPr>
            </p:cxnSp>
            <p:cxnSp>
              <p:nvCxnSpPr>
                <p:cNvPr id="15" name="Straight Connector 14">
                  <a:extLst>
                    <a:ext uri="{FF2B5EF4-FFF2-40B4-BE49-F238E27FC236}">
                      <a16:creationId xmlns:a16="http://schemas.microsoft.com/office/drawing/2014/main" id="{C597223F-C9C3-ABAE-3247-5F56B881DE27}"/>
                    </a:ext>
                  </a:extLst>
                </p:cNvPr>
                <p:cNvCxnSpPr>
                  <a:cxnSpLocks/>
                </p:cNvCxnSpPr>
                <p:nvPr/>
              </p:nvCxnSpPr>
              <p:spPr bwMode="gray">
                <a:xfrm>
                  <a:off x="3232261" y="2400020"/>
                  <a:ext cx="0" cy="2925898"/>
                </a:xfrm>
                <a:prstGeom prst="line">
                  <a:avLst/>
                </a:prstGeom>
                <a:noFill/>
                <a:ln w="15875" cap="rnd">
                  <a:solidFill>
                    <a:srgbClr val="999999"/>
                  </a:solidFill>
                  <a:prstDash val="dash"/>
                  <a:round/>
                  <a:headEnd/>
                  <a:tailEnd/>
                </a:ln>
                <a:effectLst/>
              </p:spPr>
            </p:cxnSp>
            <p:cxnSp>
              <p:nvCxnSpPr>
                <p:cNvPr id="16" name="Straight Connector 15">
                  <a:extLst>
                    <a:ext uri="{FF2B5EF4-FFF2-40B4-BE49-F238E27FC236}">
                      <a16:creationId xmlns:a16="http://schemas.microsoft.com/office/drawing/2014/main" id="{A7EEF6F7-D8E0-A14B-3FE5-AF5B82E4C8FA}"/>
                    </a:ext>
                  </a:extLst>
                </p:cNvPr>
                <p:cNvCxnSpPr>
                  <a:cxnSpLocks/>
                </p:cNvCxnSpPr>
                <p:nvPr/>
              </p:nvCxnSpPr>
              <p:spPr bwMode="gray">
                <a:xfrm>
                  <a:off x="2696830" y="2400020"/>
                  <a:ext cx="0" cy="2942319"/>
                </a:xfrm>
                <a:prstGeom prst="line">
                  <a:avLst/>
                </a:prstGeom>
                <a:noFill/>
                <a:ln w="15875" cap="rnd">
                  <a:solidFill>
                    <a:srgbClr val="999999"/>
                  </a:solidFill>
                  <a:prstDash val="dash"/>
                  <a:round/>
                  <a:headEnd/>
                  <a:tailEnd/>
                </a:ln>
                <a:effectLst/>
              </p:spPr>
            </p:cxnSp>
            <p:cxnSp>
              <p:nvCxnSpPr>
                <p:cNvPr id="17" name="Straight Connector 16">
                  <a:extLst>
                    <a:ext uri="{FF2B5EF4-FFF2-40B4-BE49-F238E27FC236}">
                      <a16:creationId xmlns:a16="http://schemas.microsoft.com/office/drawing/2014/main" id="{DB0461CC-6E9A-864B-9A74-C6CE6874FEA5}"/>
                    </a:ext>
                  </a:extLst>
                </p:cNvPr>
                <p:cNvCxnSpPr>
                  <a:cxnSpLocks/>
                </p:cNvCxnSpPr>
                <p:nvPr/>
              </p:nvCxnSpPr>
              <p:spPr bwMode="gray">
                <a:xfrm>
                  <a:off x="1484955"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2FDC4F1-122A-38F2-DABB-EF915394C11D}"/>
                    </a:ext>
                  </a:extLst>
                </p:cNvPr>
                <p:cNvCxnSpPr>
                  <a:cxnSpLocks/>
                </p:cNvCxnSpPr>
                <p:nvPr/>
              </p:nvCxnSpPr>
              <p:spPr bwMode="gray">
                <a:xfrm>
                  <a:off x="2409297"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781229B-87AB-26D4-998D-0A69CCB110BA}"/>
                    </a:ext>
                  </a:extLst>
                </p:cNvPr>
                <p:cNvCxnSpPr>
                  <a:cxnSpLocks/>
                </p:cNvCxnSpPr>
                <p:nvPr/>
              </p:nvCxnSpPr>
              <p:spPr bwMode="gray">
                <a:xfrm>
                  <a:off x="3232261"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79E3E43-51A0-DEFC-D96F-F4855015A8B4}"/>
                    </a:ext>
                  </a:extLst>
                </p:cNvPr>
                <p:cNvCxnSpPr>
                  <a:cxnSpLocks/>
                </p:cNvCxnSpPr>
                <p:nvPr/>
              </p:nvCxnSpPr>
              <p:spPr bwMode="gray">
                <a:xfrm>
                  <a:off x="4231822"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6B6E4F5-993F-928F-9A10-119A2F6EB4AD}"/>
                    </a:ext>
                  </a:extLst>
                </p:cNvPr>
                <p:cNvCxnSpPr>
                  <a:cxnSpLocks/>
                </p:cNvCxnSpPr>
                <p:nvPr/>
              </p:nvCxnSpPr>
              <p:spPr bwMode="gray">
                <a:xfrm>
                  <a:off x="5132676"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8725E8C-8033-8D72-632D-2560DFFFE102}"/>
                    </a:ext>
                  </a:extLst>
                </p:cNvPr>
                <p:cNvCxnSpPr>
                  <a:cxnSpLocks/>
                </p:cNvCxnSpPr>
                <p:nvPr/>
              </p:nvCxnSpPr>
              <p:spPr bwMode="gray">
                <a:xfrm>
                  <a:off x="6040045"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CF6302C-BAB3-E5DC-D4CD-42C954A0059E}"/>
                    </a:ext>
                  </a:extLst>
                </p:cNvPr>
                <p:cNvCxnSpPr>
                  <a:cxnSpLocks/>
                </p:cNvCxnSpPr>
                <p:nvPr/>
              </p:nvCxnSpPr>
              <p:spPr bwMode="gray">
                <a:xfrm>
                  <a:off x="7012258"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DD6101-0C8B-01C4-6D85-8300EF90490B}"/>
                    </a:ext>
                  </a:extLst>
                </p:cNvPr>
                <p:cNvCxnSpPr>
                  <a:cxnSpLocks/>
                </p:cNvCxnSpPr>
                <p:nvPr/>
              </p:nvCxnSpPr>
              <p:spPr bwMode="gray">
                <a:xfrm>
                  <a:off x="7862487" y="5277891"/>
                  <a:ext cx="0" cy="91000"/>
                </a:xfrm>
                <a:prstGeom prst="line">
                  <a:avLst/>
                </a:prstGeom>
                <a:ln w="19050">
                  <a:headEnd/>
                  <a:tailEnd/>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44FFDF74-C31E-A3CC-2C9C-7490AA61C7A1}"/>
                    </a:ext>
                  </a:extLst>
                </p:cNvPr>
                <p:cNvSpPr txBox="1"/>
                <p:nvPr/>
              </p:nvSpPr>
              <p:spPr>
                <a:xfrm>
                  <a:off x="622862" y="5373566"/>
                  <a:ext cx="358134" cy="125850"/>
                </a:xfrm>
                <a:prstGeom prst="rect">
                  <a:avLst/>
                </a:prstGeom>
              </p:spPr>
              <p:txBody>
                <a:bodyPr vert="horz" wrap="square" lIns="0" tIns="0" rIns="0" bIns="0" rtlCol="0" anchor="t" anchorCtr="0">
                  <a:noAutofit/>
                </a:bodyPr>
                <a:lstStyle/>
                <a:p>
                  <a:pPr algn="ctr"/>
                  <a:r>
                    <a:rPr lang="en-US" sz="1000"/>
                    <a:t>1956</a:t>
                  </a:r>
                </a:p>
              </p:txBody>
            </p:sp>
            <p:sp>
              <p:nvSpPr>
                <p:cNvPr id="26" name="TextBox 25">
                  <a:extLst>
                    <a:ext uri="{FF2B5EF4-FFF2-40B4-BE49-F238E27FC236}">
                      <a16:creationId xmlns:a16="http://schemas.microsoft.com/office/drawing/2014/main" id="{C04D353A-BC69-D135-626D-D5586C116938}"/>
                    </a:ext>
                  </a:extLst>
                </p:cNvPr>
                <p:cNvSpPr txBox="1"/>
                <p:nvPr/>
              </p:nvSpPr>
              <p:spPr>
                <a:xfrm>
                  <a:off x="1314977" y="5373566"/>
                  <a:ext cx="358134" cy="125850"/>
                </a:xfrm>
                <a:prstGeom prst="rect">
                  <a:avLst/>
                </a:prstGeom>
              </p:spPr>
              <p:txBody>
                <a:bodyPr vert="horz" wrap="square" lIns="0" tIns="0" rIns="0" bIns="0" rtlCol="0" anchor="t" anchorCtr="0">
                  <a:noAutofit/>
                </a:bodyPr>
                <a:lstStyle/>
                <a:p>
                  <a:pPr algn="ctr"/>
                  <a:r>
                    <a:rPr lang="en-US" sz="1000"/>
                    <a:t>1960</a:t>
                  </a:r>
                </a:p>
              </p:txBody>
            </p:sp>
            <p:sp>
              <p:nvSpPr>
                <p:cNvPr id="27" name="TextBox 26">
                  <a:extLst>
                    <a:ext uri="{FF2B5EF4-FFF2-40B4-BE49-F238E27FC236}">
                      <a16:creationId xmlns:a16="http://schemas.microsoft.com/office/drawing/2014/main" id="{626E8D9D-AB5A-2D4A-0FDC-326030AFC110}"/>
                    </a:ext>
                  </a:extLst>
                </p:cNvPr>
                <p:cNvSpPr txBox="1"/>
                <p:nvPr/>
              </p:nvSpPr>
              <p:spPr>
                <a:xfrm>
                  <a:off x="2233504" y="5373566"/>
                  <a:ext cx="358134" cy="125850"/>
                </a:xfrm>
                <a:prstGeom prst="rect">
                  <a:avLst/>
                </a:prstGeom>
              </p:spPr>
              <p:txBody>
                <a:bodyPr vert="horz" wrap="square" lIns="0" tIns="0" rIns="0" bIns="0" rtlCol="0" anchor="t" anchorCtr="0">
                  <a:noAutofit/>
                </a:bodyPr>
                <a:lstStyle/>
                <a:p>
                  <a:pPr algn="ctr"/>
                  <a:r>
                    <a:rPr lang="en-US" sz="1000"/>
                    <a:t>1970</a:t>
                  </a:r>
                </a:p>
              </p:txBody>
            </p:sp>
            <p:sp>
              <p:nvSpPr>
                <p:cNvPr id="28" name="TextBox 27">
                  <a:extLst>
                    <a:ext uri="{FF2B5EF4-FFF2-40B4-BE49-F238E27FC236}">
                      <a16:creationId xmlns:a16="http://schemas.microsoft.com/office/drawing/2014/main" id="{6915B59F-889E-926B-78E9-C867E2707755}"/>
                    </a:ext>
                  </a:extLst>
                </p:cNvPr>
                <p:cNvSpPr txBox="1"/>
                <p:nvPr/>
              </p:nvSpPr>
              <p:spPr>
                <a:xfrm>
                  <a:off x="3055707" y="5373566"/>
                  <a:ext cx="358134" cy="125850"/>
                </a:xfrm>
                <a:prstGeom prst="rect">
                  <a:avLst/>
                </a:prstGeom>
              </p:spPr>
              <p:txBody>
                <a:bodyPr vert="horz" wrap="square" lIns="0" tIns="0" rIns="0" bIns="0" rtlCol="0" anchor="t" anchorCtr="0">
                  <a:noAutofit/>
                </a:bodyPr>
                <a:lstStyle/>
                <a:p>
                  <a:pPr algn="ctr"/>
                  <a:r>
                    <a:rPr lang="en-US" sz="1000"/>
                    <a:t>1980</a:t>
                  </a:r>
                </a:p>
              </p:txBody>
            </p:sp>
            <p:sp>
              <p:nvSpPr>
                <p:cNvPr id="29" name="TextBox 28">
                  <a:extLst>
                    <a:ext uri="{FF2B5EF4-FFF2-40B4-BE49-F238E27FC236}">
                      <a16:creationId xmlns:a16="http://schemas.microsoft.com/office/drawing/2014/main" id="{6C0AA222-DC3F-E241-C0A2-8F67474536F1}"/>
                    </a:ext>
                  </a:extLst>
                </p:cNvPr>
                <p:cNvSpPr txBox="1"/>
                <p:nvPr/>
              </p:nvSpPr>
              <p:spPr>
                <a:xfrm>
                  <a:off x="4061400" y="5373566"/>
                  <a:ext cx="358134" cy="125850"/>
                </a:xfrm>
                <a:prstGeom prst="rect">
                  <a:avLst/>
                </a:prstGeom>
              </p:spPr>
              <p:txBody>
                <a:bodyPr vert="horz" wrap="square" lIns="0" tIns="0" rIns="0" bIns="0" rtlCol="0" anchor="t" anchorCtr="0">
                  <a:noAutofit/>
                </a:bodyPr>
                <a:lstStyle/>
                <a:p>
                  <a:pPr algn="ctr"/>
                  <a:r>
                    <a:rPr lang="en-US" sz="1000"/>
                    <a:t>1990</a:t>
                  </a:r>
                </a:p>
              </p:txBody>
            </p:sp>
            <p:sp>
              <p:nvSpPr>
                <p:cNvPr id="30" name="TextBox 29">
                  <a:extLst>
                    <a:ext uri="{FF2B5EF4-FFF2-40B4-BE49-F238E27FC236}">
                      <a16:creationId xmlns:a16="http://schemas.microsoft.com/office/drawing/2014/main" id="{8E5C8D94-41A1-92D7-610D-182F01A2ED9E}"/>
                    </a:ext>
                  </a:extLst>
                </p:cNvPr>
                <p:cNvSpPr txBox="1"/>
                <p:nvPr/>
              </p:nvSpPr>
              <p:spPr>
                <a:xfrm>
                  <a:off x="4956313" y="5373566"/>
                  <a:ext cx="358134" cy="125850"/>
                </a:xfrm>
                <a:prstGeom prst="rect">
                  <a:avLst/>
                </a:prstGeom>
              </p:spPr>
              <p:txBody>
                <a:bodyPr vert="horz" wrap="square" lIns="0" tIns="0" rIns="0" bIns="0" rtlCol="0" anchor="t" anchorCtr="0">
                  <a:noAutofit/>
                </a:bodyPr>
                <a:lstStyle/>
                <a:p>
                  <a:pPr algn="ctr"/>
                  <a:r>
                    <a:rPr lang="en-US" sz="1000"/>
                    <a:t>2000</a:t>
                  </a:r>
                </a:p>
              </p:txBody>
            </p:sp>
            <p:sp>
              <p:nvSpPr>
                <p:cNvPr id="31" name="TextBox 30">
                  <a:extLst>
                    <a:ext uri="{FF2B5EF4-FFF2-40B4-BE49-F238E27FC236}">
                      <a16:creationId xmlns:a16="http://schemas.microsoft.com/office/drawing/2014/main" id="{11FEE6D9-E705-E7B5-448F-F43D89E67188}"/>
                    </a:ext>
                  </a:extLst>
                </p:cNvPr>
                <p:cNvSpPr txBox="1"/>
                <p:nvPr/>
              </p:nvSpPr>
              <p:spPr>
                <a:xfrm>
                  <a:off x="5865754" y="5373566"/>
                  <a:ext cx="358134" cy="125850"/>
                </a:xfrm>
                <a:prstGeom prst="rect">
                  <a:avLst/>
                </a:prstGeom>
              </p:spPr>
              <p:txBody>
                <a:bodyPr vert="horz" wrap="square" lIns="0" tIns="0" rIns="0" bIns="0" rtlCol="0" anchor="t" anchorCtr="0">
                  <a:noAutofit/>
                </a:bodyPr>
                <a:lstStyle/>
                <a:p>
                  <a:pPr algn="ctr"/>
                  <a:r>
                    <a:rPr lang="en-US" sz="1000"/>
                    <a:t>2010</a:t>
                  </a:r>
                </a:p>
              </p:txBody>
            </p:sp>
            <p:sp>
              <p:nvSpPr>
                <p:cNvPr id="32" name="TextBox 31">
                  <a:extLst>
                    <a:ext uri="{FF2B5EF4-FFF2-40B4-BE49-F238E27FC236}">
                      <a16:creationId xmlns:a16="http://schemas.microsoft.com/office/drawing/2014/main" id="{7512FDB6-7FAF-1726-D327-CC7D588F0223}"/>
                    </a:ext>
                  </a:extLst>
                </p:cNvPr>
                <p:cNvSpPr txBox="1"/>
                <p:nvPr/>
              </p:nvSpPr>
              <p:spPr>
                <a:xfrm>
                  <a:off x="6834732" y="5373566"/>
                  <a:ext cx="358134" cy="125850"/>
                </a:xfrm>
                <a:prstGeom prst="rect">
                  <a:avLst/>
                </a:prstGeom>
              </p:spPr>
              <p:txBody>
                <a:bodyPr vert="horz" wrap="square" lIns="0" tIns="0" rIns="0" bIns="0" rtlCol="0" anchor="t" anchorCtr="0">
                  <a:noAutofit/>
                </a:bodyPr>
                <a:lstStyle/>
                <a:p>
                  <a:pPr algn="ctr"/>
                  <a:r>
                    <a:rPr lang="en-US" sz="1000"/>
                    <a:t>2020</a:t>
                  </a:r>
                </a:p>
              </p:txBody>
            </p:sp>
            <p:sp>
              <p:nvSpPr>
                <p:cNvPr id="33" name="TextBox 32">
                  <a:extLst>
                    <a:ext uri="{FF2B5EF4-FFF2-40B4-BE49-F238E27FC236}">
                      <a16:creationId xmlns:a16="http://schemas.microsoft.com/office/drawing/2014/main" id="{DE81D93D-4EB9-3AB6-550F-BE822EBC189A}"/>
                    </a:ext>
                  </a:extLst>
                </p:cNvPr>
                <p:cNvSpPr txBox="1"/>
                <p:nvPr/>
              </p:nvSpPr>
              <p:spPr>
                <a:xfrm>
                  <a:off x="7684200" y="5373566"/>
                  <a:ext cx="358134" cy="125850"/>
                </a:xfrm>
                <a:prstGeom prst="rect">
                  <a:avLst/>
                </a:prstGeom>
              </p:spPr>
              <p:txBody>
                <a:bodyPr vert="horz" wrap="square" lIns="0" tIns="0" rIns="0" bIns="0" rtlCol="0" anchor="t" anchorCtr="0">
                  <a:noAutofit/>
                </a:bodyPr>
                <a:lstStyle/>
                <a:p>
                  <a:pPr algn="ctr"/>
                  <a:r>
                    <a:rPr lang="en-US" sz="1000"/>
                    <a:t>2030</a:t>
                  </a:r>
                </a:p>
              </p:txBody>
            </p:sp>
            <p:cxnSp>
              <p:nvCxnSpPr>
                <p:cNvPr id="34" name="Straight Connector 33">
                  <a:extLst>
                    <a:ext uri="{FF2B5EF4-FFF2-40B4-BE49-F238E27FC236}">
                      <a16:creationId xmlns:a16="http://schemas.microsoft.com/office/drawing/2014/main" id="{FAF63B08-C832-74AA-AD87-C859C555EB67}"/>
                    </a:ext>
                  </a:extLst>
                </p:cNvPr>
                <p:cNvCxnSpPr>
                  <a:cxnSpLocks/>
                </p:cNvCxnSpPr>
                <p:nvPr/>
              </p:nvCxnSpPr>
              <p:spPr bwMode="gray">
                <a:xfrm>
                  <a:off x="4105028" y="2400020"/>
                  <a:ext cx="0" cy="2925898"/>
                </a:xfrm>
                <a:prstGeom prst="line">
                  <a:avLst/>
                </a:prstGeom>
                <a:noFill/>
                <a:ln w="15875" cap="rnd">
                  <a:solidFill>
                    <a:srgbClr val="999999"/>
                  </a:solidFill>
                  <a:prstDash val="dash"/>
                  <a:round/>
                  <a:headEnd/>
                  <a:tailEnd/>
                </a:ln>
                <a:effectLst/>
              </p:spPr>
            </p:cxnSp>
            <p:cxnSp>
              <p:nvCxnSpPr>
                <p:cNvPr id="35" name="Straight Connector 34">
                  <a:extLst>
                    <a:ext uri="{FF2B5EF4-FFF2-40B4-BE49-F238E27FC236}">
                      <a16:creationId xmlns:a16="http://schemas.microsoft.com/office/drawing/2014/main" id="{48F5299F-0545-F2FE-FDCB-4CA7C0BC1B95}"/>
                    </a:ext>
                  </a:extLst>
                </p:cNvPr>
                <p:cNvCxnSpPr>
                  <a:cxnSpLocks/>
                </p:cNvCxnSpPr>
                <p:nvPr/>
              </p:nvCxnSpPr>
              <p:spPr bwMode="gray">
                <a:xfrm>
                  <a:off x="5113982" y="2400020"/>
                  <a:ext cx="11135" cy="2925898"/>
                </a:xfrm>
                <a:prstGeom prst="line">
                  <a:avLst/>
                </a:prstGeom>
                <a:noFill/>
                <a:ln w="15875" cap="rnd">
                  <a:solidFill>
                    <a:srgbClr val="999999"/>
                  </a:solidFill>
                  <a:prstDash val="dash"/>
                  <a:round/>
                  <a:headEnd/>
                  <a:tailEnd/>
                </a:ln>
                <a:effectLst/>
              </p:spPr>
            </p:cxnSp>
            <p:sp>
              <p:nvSpPr>
                <p:cNvPr id="36" name="Oval 35">
                  <a:extLst>
                    <a:ext uri="{FF2B5EF4-FFF2-40B4-BE49-F238E27FC236}">
                      <a16:creationId xmlns:a16="http://schemas.microsoft.com/office/drawing/2014/main" id="{AAB874EE-A2AB-6E5B-8866-88524B467FD5}"/>
                    </a:ext>
                  </a:extLst>
                </p:cNvPr>
                <p:cNvSpPr/>
                <p:nvPr/>
              </p:nvSpPr>
              <p:spPr bwMode="gray">
                <a:xfrm>
                  <a:off x="751377" y="5264978"/>
                  <a:ext cx="95538" cy="95538"/>
                </a:xfrm>
                <a:prstGeom prst="ellipse">
                  <a:avLst/>
                </a:prstGeom>
                <a:solidFill>
                  <a:schemeClr val="bg1"/>
                </a:solidFill>
                <a:ln w="19050" algn="ctr">
                  <a:solidFill>
                    <a:schemeClr val="accent6">
                      <a:lumMod val="75000"/>
                    </a:schemeClr>
                  </a:solidFill>
                  <a:miter lim="800000"/>
                  <a:headEnd/>
                  <a:tailEnd/>
                </a:ln>
                <a:effectLst/>
              </p:spPr>
              <p:txBody>
                <a:bodyPr lIns="63500" tIns="0" rIns="64800" bIns="0" rtlCol="0" anchor="ctr"/>
                <a:lstStyle/>
                <a:p>
                  <a:pPr algn="ctr">
                    <a:spcBef>
                      <a:spcPct val="0"/>
                    </a:spcBef>
                    <a:buClrTx/>
                    <a:buSzPct val="90000"/>
                  </a:pPr>
                  <a:endParaRPr lang="en-US" sz="1600" b="1">
                    <a:cs typeface="Arial" pitchFamily="34" charset="0"/>
                  </a:endParaRPr>
                </a:p>
              </p:txBody>
            </p:sp>
            <p:sp>
              <p:nvSpPr>
                <p:cNvPr id="37" name="Freeform: Shape 36">
                  <a:extLst>
                    <a:ext uri="{FF2B5EF4-FFF2-40B4-BE49-F238E27FC236}">
                      <a16:creationId xmlns:a16="http://schemas.microsoft.com/office/drawing/2014/main" id="{E31FAE4A-0FDC-3D55-52A8-01A65DE4A2CE}"/>
                    </a:ext>
                  </a:extLst>
                </p:cNvPr>
                <p:cNvSpPr/>
                <p:nvPr/>
              </p:nvSpPr>
              <p:spPr bwMode="gray">
                <a:xfrm>
                  <a:off x="7294877" y="1806480"/>
                  <a:ext cx="208667" cy="593541"/>
                </a:xfrm>
                <a:custGeom>
                  <a:avLst/>
                  <a:gdLst>
                    <a:gd name="connsiteX0" fmla="*/ 0 w 170916"/>
                    <a:gd name="connsiteY0" fmla="*/ 444381 h 444381"/>
                    <a:gd name="connsiteX1" fmla="*/ 102550 w 170916"/>
                    <a:gd name="connsiteY1" fmla="*/ 239282 h 444381"/>
                    <a:gd name="connsiteX2" fmla="*/ 170916 w 170916"/>
                    <a:gd name="connsiteY2" fmla="*/ 0 h 444381"/>
                    <a:gd name="connsiteX3" fmla="*/ 170916 w 170916"/>
                    <a:gd name="connsiteY3" fmla="*/ 0 h 444381"/>
                    <a:gd name="connsiteX4" fmla="*/ 170916 w 170916"/>
                    <a:gd name="connsiteY4" fmla="*/ 0 h 44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16" h="444381">
                      <a:moveTo>
                        <a:pt x="0" y="444381"/>
                      </a:moveTo>
                      <a:cubicBezTo>
                        <a:pt x="37032" y="378863"/>
                        <a:pt x="74064" y="313345"/>
                        <a:pt x="102550" y="239282"/>
                      </a:cubicBezTo>
                      <a:cubicBezTo>
                        <a:pt x="131036" y="165218"/>
                        <a:pt x="170916" y="0"/>
                        <a:pt x="170916" y="0"/>
                      </a:cubicBezTo>
                      <a:lnTo>
                        <a:pt x="170916" y="0"/>
                      </a:lnTo>
                      <a:lnTo>
                        <a:pt x="170916" y="0"/>
                      </a:ln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00"/>
                </a:p>
              </p:txBody>
            </p:sp>
            <p:sp>
              <p:nvSpPr>
                <p:cNvPr id="39" name="TextBox 38">
                  <a:extLst>
                    <a:ext uri="{FF2B5EF4-FFF2-40B4-BE49-F238E27FC236}">
                      <a16:creationId xmlns:a16="http://schemas.microsoft.com/office/drawing/2014/main" id="{F44A2F3A-D666-B840-AA85-87CEB2D4A3AE}"/>
                    </a:ext>
                  </a:extLst>
                </p:cNvPr>
                <p:cNvSpPr txBox="1"/>
                <p:nvPr/>
              </p:nvSpPr>
              <p:spPr>
                <a:xfrm>
                  <a:off x="6027481" y="3827943"/>
                  <a:ext cx="938543" cy="301101"/>
                </a:xfrm>
                <a:prstGeom prst="rect">
                  <a:avLst/>
                </a:prstGeom>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b="1">
                      <a:solidFill>
                        <a:schemeClr val="tx1"/>
                      </a:solidFill>
                      <a:latin typeface="+mn-lt"/>
                    </a:rPr>
                    <a:t>Cloud Computing</a:t>
                  </a:r>
                  <a:br>
                    <a:rPr lang="en-GB" sz="1000" b="1">
                      <a:solidFill>
                        <a:schemeClr val="tx1"/>
                      </a:solidFill>
                      <a:latin typeface="+mn-lt"/>
                    </a:rPr>
                  </a:br>
                  <a:r>
                    <a:rPr lang="en-GB" sz="1000" b="1">
                      <a:solidFill>
                        <a:schemeClr val="tx1"/>
                      </a:solidFill>
                      <a:latin typeface="+mn-lt"/>
                    </a:rPr>
                    <a:t>Hardware</a:t>
                  </a:r>
                </a:p>
              </p:txBody>
            </p:sp>
            <p:cxnSp>
              <p:nvCxnSpPr>
                <p:cNvPr id="40" name="Straight Arrow Connector 39">
                  <a:extLst>
                    <a:ext uri="{FF2B5EF4-FFF2-40B4-BE49-F238E27FC236}">
                      <a16:creationId xmlns:a16="http://schemas.microsoft.com/office/drawing/2014/main" id="{AB5ED593-C738-938C-825C-F2E887CACB09}"/>
                    </a:ext>
                  </a:extLst>
                </p:cNvPr>
                <p:cNvCxnSpPr>
                  <a:cxnSpLocks/>
                </p:cNvCxnSpPr>
                <p:nvPr/>
              </p:nvCxnSpPr>
              <p:spPr bwMode="gray">
                <a:xfrm>
                  <a:off x="791471" y="3208911"/>
                  <a:ext cx="1905359" cy="0"/>
                </a:xfrm>
                <a:prstGeom prst="straightConnector1">
                  <a:avLst/>
                </a:prstGeom>
                <a:noFill/>
                <a:ln w="15875">
                  <a:solidFill>
                    <a:schemeClr val="tx1"/>
                  </a:solidFill>
                  <a:round/>
                  <a:headEnd type="triangle"/>
                  <a:tailEnd type="triangle"/>
                </a:ln>
                <a:effectLst/>
              </p:spPr>
            </p:cxnSp>
            <p:cxnSp>
              <p:nvCxnSpPr>
                <p:cNvPr id="41" name="Straight Arrow Connector 40">
                  <a:extLst>
                    <a:ext uri="{FF2B5EF4-FFF2-40B4-BE49-F238E27FC236}">
                      <a16:creationId xmlns:a16="http://schemas.microsoft.com/office/drawing/2014/main" id="{9BCE768E-870D-3FB8-980B-E68E3B6A9085}"/>
                    </a:ext>
                  </a:extLst>
                </p:cNvPr>
                <p:cNvCxnSpPr>
                  <a:cxnSpLocks/>
                </p:cNvCxnSpPr>
                <p:nvPr/>
              </p:nvCxnSpPr>
              <p:spPr bwMode="gray">
                <a:xfrm>
                  <a:off x="2696830" y="3208911"/>
                  <a:ext cx="535430" cy="0"/>
                </a:xfrm>
                <a:prstGeom prst="straightConnector1">
                  <a:avLst/>
                </a:prstGeom>
                <a:noFill/>
                <a:ln w="15875">
                  <a:solidFill>
                    <a:schemeClr val="tx1"/>
                  </a:solidFill>
                  <a:round/>
                  <a:headEnd type="triangle"/>
                  <a:tailEnd type="triangle"/>
                </a:ln>
                <a:effectLst/>
              </p:spPr>
            </p:cxnSp>
            <p:cxnSp>
              <p:nvCxnSpPr>
                <p:cNvPr id="42" name="Straight Arrow Connector 41">
                  <a:extLst>
                    <a:ext uri="{FF2B5EF4-FFF2-40B4-BE49-F238E27FC236}">
                      <a16:creationId xmlns:a16="http://schemas.microsoft.com/office/drawing/2014/main" id="{1A455E2A-1C94-7731-7246-637AAA58D7EC}"/>
                    </a:ext>
                  </a:extLst>
                </p:cNvPr>
                <p:cNvCxnSpPr>
                  <a:cxnSpLocks/>
                </p:cNvCxnSpPr>
                <p:nvPr/>
              </p:nvCxnSpPr>
              <p:spPr bwMode="gray">
                <a:xfrm>
                  <a:off x="3232261" y="3208911"/>
                  <a:ext cx="872767" cy="0"/>
                </a:xfrm>
                <a:prstGeom prst="straightConnector1">
                  <a:avLst/>
                </a:prstGeom>
                <a:noFill/>
                <a:ln w="15875">
                  <a:solidFill>
                    <a:schemeClr val="tx1"/>
                  </a:solidFill>
                  <a:round/>
                  <a:headEnd type="triangle"/>
                  <a:tailEnd type="triangle"/>
                </a:ln>
                <a:effectLst/>
              </p:spPr>
            </p:cxnSp>
            <p:cxnSp>
              <p:nvCxnSpPr>
                <p:cNvPr id="43" name="Straight Arrow Connector 42">
                  <a:extLst>
                    <a:ext uri="{FF2B5EF4-FFF2-40B4-BE49-F238E27FC236}">
                      <a16:creationId xmlns:a16="http://schemas.microsoft.com/office/drawing/2014/main" id="{EB28CD78-F30C-155A-E2EB-25A082DA690B}"/>
                    </a:ext>
                  </a:extLst>
                </p:cNvPr>
                <p:cNvCxnSpPr>
                  <a:cxnSpLocks/>
                </p:cNvCxnSpPr>
                <p:nvPr/>
              </p:nvCxnSpPr>
              <p:spPr bwMode="gray">
                <a:xfrm>
                  <a:off x="4105028" y="3208911"/>
                  <a:ext cx="1027649" cy="0"/>
                </a:xfrm>
                <a:prstGeom prst="straightConnector1">
                  <a:avLst/>
                </a:prstGeom>
                <a:noFill/>
                <a:ln w="15875">
                  <a:solidFill>
                    <a:schemeClr val="tx1"/>
                  </a:solidFill>
                  <a:round/>
                  <a:headEnd type="triangle"/>
                  <a:tailEnd type="triangle"/>
                </a:ln>
                <a:effectLst/>
              </p:spPr>
            </p:cxnSp>
            <p:cxnSp>
              <p:nvCxnSpPr>
                <p:cNvPr id="44" name="Straight Arrow Connector 43">
                  <a:extLst>
                    <a:ext uri="{FF2B5EF4-FFF2-40B4-BE49-F238E27FC236}">
                      <a16:creationId xmlns:a16="http://schemas.microsoft.com/office/drawing/2014/main" id="{CFDD2997-6BD6-9844-8EF7-BB40B43761E5}"/>
                    </a:ext>
                  </a:extLst>
                </p:cNvPr>
                <p:cNvCxnSpPr>
                  <a:cxnSpLocks/>
                </p:cNvCxnSpPr>
                <p:nvPr/>
              </p:nvCxnSpPr>
              <p:spPr bwMode="gray">
                <a:xfrm>
                  <a:off x="5121542" y="2450862"/>
                  <a:ext cx="2213828" cy="0"/>
                </a:xfrm>
                <a:prstGeom prst="straightConnector1">
                  <a:avLst/>
                </a:prstGeom>
                <a:noFill/>
                <a:ln w="15875">
                  <a:solidFill>
                    <a:schemeClr val="tx1"/>
                  </a:solidFill>
                  <a:round/>
                  <a:headEnd type="triangle"/>
                  <a:tailEnd type="triangle"/>
                </a:ln>
                <a:effectLst/>
              </p:spPr>
            </p:cxnSp>
            <p:sp>
              <p:nvSpPr>
                <p:cNvPr id="45" name="TextBox 44">
                  <a:extLst>
                    <a:ext uri="{FF2B5EF4-FFF2-40B4-BE49-F238E27FC236}">
                      <a16:creationId xmlns:a16="http://schemas.microsoft.com/office/drawing/2014/main" id="{14F5B94A-FB47-F3DB-8DE4-08380F289980}"/>
                    </a:ext>
                  </a:extLst>
                </p:cNvPr>
                <p:cNvSpPr txBox="1"/>
                <p:nvPr/>
              </p:nvSpPr>
              <p:spPr>
                <a:xfrm>
                  <a:off x="1150332" y="2797823"/>
                  <a:ext cx="1221323" cy="287069"/>
                </a:xfrm>
                <a:prstGeom prst="rect">
                  <a:avLst/>
                </a:prstGeom>
                <a:solidFill>
                  <a:schemeClr val="bg1"/>
                </a:solidFill>
              </p:spPr>
              <p:txBody>
                <a:bodyPr vert="horz" wrap="square" lIns="0" tIns="0" rIns="0" bIns="0" rtlCol="0" anchor="t" anchorCtr="0">
                  <a:noAutofit/>
                </a:bodyPr>
                <a:lstStyle/>
                <a:p>
                  <a:pPr algn="ctr"/>
                  <a:r>
                    <a:rPr lang="en-US" sz="1000"/>
                    <a:t>De </a:t>
                  </a:r>
                  <a:r>
                    <a:rPr lang="en-US" sz="1000" err="1"/>
                    <a:t>eerste</a:t>
                  </a:r>
                  <a:r>
                    <a:rPr lang="en-US" sz="1000"/>
                    <a:t> </a:t>
                  </a:r>
                  <a:r>
                    <a:rPr lang="en-US" sz="1000" err="1"/>
                    <a:t>gouden</a:t>
                  </a:r>
                  <a:r>
                    <a:rPr lang="en-US" sz="1000"/>
                    <a:t> </a:t>
                  </a:r>
                  <a:r>
                    <a:rPr lang="en-US" sz="1000" err="1"/>
                    <a:t>eeuw</a:t>
                  </a:r>
                  <a:endParaRPr lang="en-US" sz="1000"/>
                </a:p>
              </p:txBody>
            </p:sp>
            <p:sp>
              <p:nvSpPr>
                <p:cNvPr id="46" name="TextBox 45">
                  <a:extLst>
                    <a:ext uri="{FF2B5EF4-FFF2-40B4-BE49-F238E27FC236}">
                      <a16:creationId xmlns:a16="http://schemas.microsoft.com/office/drawing/2014/main" id="{6D9E4494-63A7-D3FA-B438-3988D3719B34}"/>
                    </a:ext>
                  </a:extLst>
                </p:cNvPr>
                <p:cNvSpPr txBox="1"/>
                <p:nvPr/>
              </p:nvSpPr>
              <p:spPr>
                <a:xfrm>
                  <a:off x="3373516" y="2797072"/>
                  <a:ext cx="585505" cy="352252"/>
                </a:xfrm>
                <a:prstGeom prst="rect">
                  <a:avLst/>
                </a:prstGeom>
                <a:solidFill>
                  <a:schemeClr val="bg1"/>
                </a:solidFill>
              </p:spPr>
              <p:txBody>
                <a:bodyPr vert="horz" wrap="square" lIns="0" tIns="0" rIns="0" bIns="0" rtlCol="0" anchor="t" anchorCtr="0">
                  <a:noAutofit/>
                </a:bodyPr>
                <a:lstStyle/>
                <a:p>
                  <a:pPr algn="ctr"/>
                  <a:r>
                    <a:rPr lang="en-US" sz="1000" err="1"/>
                    <a:t>Weder-opkomst</a:t>
                  </a:r>
                  <a:endParaRPr lang="en-US" sz="1000"/>
                </a:p>
              </p:txBody>
            </p:sp>
            <p:sp>
              <p:nvSpPr>
                <p:cNvPr id="47" name="TextBox 46">
                  <a:extLst>
                    <a:ext uri="{FF2B5EF4-FFF2-40B4-BE49-F238E27FC236}">
                      <a16:creationId xmlns:a16="http://schemas.microsoft.com/office/drawing/2014/main" id="{BF9BA61B-746B-6488-F313-B5D2D64483A5}"/>
                    </a:ext>
                  </a:extLst>
                </p:cNvPr>
                <p:cNvSpPr txBox="1"/>
                <p:nvPr/>
              </p:nvSpPr>
              <p:spPr>
                <a:xfrm>
                  <a:off x="4319088" y="2797072"/>
                  <a:ext cx="627335" cy="383378"/>
                </a:xfrm>
                <a:prstGeom prst="rect">
                  <a:avLst/>
                </a:prstGeom>
                <a:solidFill>
                  <a:schemeClr val="bg1"/>
                </a:solidFill>
              </p:spPr>
              <p:txBody>
                <a:bodyPr vert="horz" wrap="square" lIns="0" tIns="0" rIns="0" bIns="0" rtlCol="0" anchor="t" anchorCtr="0">
                  <a:noAutofit/>
                </a:bodyPr>
                <a:lstStyle/>
                <a:p>
                  <a:pPr algn="ctr"/>
                  <a:r>
                    <a:rPr lang="en-US" sz="1000"/>
                    <a:t>Tweede </a:t>
                  </a:r>
                  <a:r>
                    <a:rPr lang="en-US" sz="1000" err="1"/>
                    <a:t>daling</a:t>
                  </a:r>
                  <a:endParaRPr lang="en-US" sz="1000"/>
                </a:p>
              </p:txBody>
            </p:sp>
            <p:sp>
              <p:nvSpPr>
                <p:cNvPr id="48" name="TextBox 47">
                  <a:extLst>
                    <a:ext uri="{FF2B5EF4-FFF2-40B4-BE49-F238E27FC236}">
                      <a16:creationId xmlns:a16="http://schemas.microsoft.com/office/drawing/2014/main" id="{77F56D57-DEA3-FC16-8AD0-C164D344B125}"/>
                    </a:ext>
                  </a:extLst>
                </p:cNvPr>
                <p:cNvSpPr txBox="1"/>
                <p:nvPr/>
              </p:nvSpPr>
              <p:spPr>
                <a:xfrm>
                  <a:off x="5785411" y="2310042"/>
                  <a:ext cx="627335" cy="262899"/>
                </a:xfrm>
                <a:prstGeom prst="rect">
                  <a:avLst/>
                </a:prstGeom>
                <a:solidFill>
                  <a:schemeClr val="bg1"/>
                </a:solidFill>
              </p:spPr>
              <p:txBody>
                <a:bodyPr vert="horz" wrap="square" lIns="0" tIns="0" rIns="0" bIns="0" rtlCol="0" anchor="t" anchorCtr="0">
                  <a:noAutofit/>
                </a:bodyPr>
                <a:lstStyle/>
                <a:p>
                  <a:pPr algn="ctr"/>
                  <a:r>
                    <a:rPr lang="en-US" sz="1000"/>
                    <a:t>De </a:t>
                  </a:r>
                  <a:r>
                    <a:rPr lang="en-US" sz="1000" err="1"/>
                    <a:t>revolutie</a:t>
                  </a:r>
                  <a:endParaRPr lang="en-US" sz="1000"/>
                </a:p>
              </p:txBody>
            </p:sp>
            <p:cxnSp>
              <p:nvCxnSpPr>
                <p:cNvPr id="49" name="Straight Arrow Connector 48">
                  <a:extLst>
                    <a:ext uri="{FF2B5EF4-FFF2-40B4-BE49-F238E27FC236}">
                      <a16:creationId xmlns:a16="http://schemas.microsoft.com/office/drawing/2014/main" id="{A356D6EB-BD12-0802-645F-D666028252E3}"/>
                    </a:ext>
                  </a:extLst>
                </p:cNvPr>
                <p:cNvCxnSpPr>
                  <a:cxnSpLocks/>
                </p:cNvCxnSpPr>
                <p:nvPr/>
              </p:nvCxnSpPr>
              <p:spPr bwMode="gray">
                <a:xfrm flipV="1">
                  <a:off x="7344986" y="2444298"/>
                  <a:ext cx="866789" cy="6564"/>
                </a:xfrm>
                <a:prstGeom prst="straightConnector1">
                  <a:avLst/>
                </a:prstGeom>
                <a:noFill/>
                <a:ln w="19050">
                  <a:solidFill>
                    <a:schemeClr val="tx1"/>
                  </a:solidFill>
                  <a:round/>
                  <a:headEnd/>
                  <a:tailEnd type="triangle"/>
                </a:ln>
                <a:effectLst/>
              </p:spPr>
            </p:cxnSp>
            <p:sp>
              <p:nvSpPr>
                <p:cNvPr id="50" name="TextBox 49">
                  <a:extLst>
                    <a:ext uri="{FF2B5EF4-FFF2-40B4-BE49-F238E27FC236}">
                      <a16:creationId xmlns:a16="http://schemas.microsoft.com/office/drawing/2014/main" id="{9019AADD-F342-0E24-9286-351F14468F4D}"/>
                    </a:ext>
                  </a:extLst>
                </p:cNvPr>
                <p:cNvSpPr txBox="1"/>
                <p:nvPr/>
              </p:nvSpPr>
              <p:spPr>
                <a:xfrm>
                  <a:off x="7357688" y="2474267"/>
                  <a:ext cx="827565" cy="322805"/>
                </a:xfrm>
                <a:prstGeom prst="rect">
                  <a:avLst/>
                </a:prstGeom>
                <a:solidFill>
                  <a:schemeClr val="bg1"/>
                </a:solidFill>
              </p:spPr>
              <p:txBody>
                <a:bodyPr vert="horz" wrap="square" lIns="0" tIns="0" rIns="0" bIns="0" rtlCol="0" anchor="t" anchorCtr="0">
                  <a:noAutofit/>
                </a:bodyPr>
                <a:lstStyle/>
                <a:p>
                  <a:pPr algn="ctr"/>
                  <a:r>
                    <a:rPr lang="en-US" sz="1000" b="1" err="1">
                      <a:solidFill>
                        <a:srgbClr val="C00000"/>
                      </a:solidFill>
                    </a:rPr>
                    <a:t>Overal</a:t>
                  </a:r>
                  <a:r>
                    <a:rPr lang="en-US" sz="1000" b="1">
                      <a:solidFill>
                        <a:srgbClr val="C00000"/>
                      </a:solidFill>
                    </a:rPr>
                    <a:t> </a:t>
                  </a:r>
                  <a:r>
                    <a:rPr lang="en-US" sz="1000" b="1" err="1">
                      <a:solidFill>
                        <a:srgbClr val="C00000"/>
                      </a:solidFill>
                    </a:rPr>
                    <a:t>wordt</a:t>
                  </a:r>
                  <a:r>
                    <a:rPr lang="en-US" sz="1000" b="1">
                      <a:solidFill>
                        <a:srgbClr val="C00000"/>
                      </a:solidFill>
                    </a:rPr>
                    <a:t> AI </a:t>
                  </a:r>
                  <a:r>
                    <a:rPr lang="en-US" sz="1000" b="1" err="1">
                      <a:solidFill>
                        <a:srgbClr val="C00000"/>
                      </a:solidFill>
                    </a:rPr>
                    <a:t>toegepast</a:t>
                  </a:r>
                  <a:endParaRPr lang="en-US" sz="1000" b="1" u="sng">
                    <a:solidFill>
                      <a:srgbClr val="C00000"/>
                    </a:solidFill>
                  </a:endParaRPr>
                </a:p>
              </p:txBody>
            </p:sp>
            <p:sp>
              <p:nvSpPr>
                <p:cNvPr id="51" name="TextBox 50">
                  <a:extLst>
                    <a:ext uri="{FF2B5EF4-FFF2-40B4-BE49-F238E27FC236}">
                      <a16:creationId xmlns:a16="http://schemas.microsoft.com/office/drawing/2014/main" id="{E0C8CCC6-E70C-FE05-92AD-A9A5F89F912B}"/>
                    </a:ext>
                  </a:extLst>
                </p:cNvPr>
                <p:cNvSpPr txBox="1"/>
                <p:nvPr/>
              </p:nvSpPr>
              <p:spPr>
                <a:xfrm>
                  <a:off x="4222502" y="3287904"/>
                  <a:ext cx="755292" cy="759023"/>
                </a:xfrm>
                <a:prstGeom prst="rect">
                  <a:avLst/>
                </a:prstGeom>
                <a:solidFill>
                  <a:srgbClr val="FFFFFF"/>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err="1">
                      <a:solidFill>
                        <a:schemeClr val="tx1"/>
                      </a:solidFill>
                      <a:latin typeface="+mn-lt"/>
                    </a:rPr>
                    <a:t>Technische</a:t>
                  </a:r>
                  <a:r>
                    <a:rPr lang="en-GB" sz="1000">
                      <a:solidFill>
                        <a:schemeClr val="tx1"/>
                      </a:solidFill>
                      <a:latin typeface="+mn-lt"/>
                    </a:rPr>
                    <a:t> bottlenecks</a:t>
                  </a:r>
                  <a:br>
                    <a:rPr lang="en-GB" sz="1000">
                      <a:solidFill>
                        <a:schemeClr val="tx1"/>
                      </a:solidFill>
                      <a:latin typeface="+mn-lt"/>
                    </a:rPr>
                  </a:br>
                  <a:r>
                    <a:rPr lang="en-GB" sz="1000" b="1">
                      <a:solidFill>
                        <a:srgbClr val="5236AB"/>
                      </a:solidFill>
                      <a:latin typeface="+mn-lt"/>
                    </a:rPr>
                    <a:t>Hardware</a:t>
                  </a:r>
                </a:p>
                <a:p>
                  <a:r>
                    <a:rPr lang="en-GB" sz="1000" b="1">
                      <a:solidFill>
                        <a:srgbClr val="5236AB"/>
                      </a:solidFill>
                      <a:latin typeface="+mn-lt"/>
                    </a:rPr>
                    <a:t>+</a:t>
                  </a:r>
                  <a:br>
                    <a:rPr lang="en-GB" sz="1000" b="1">
                      <a:solidFill>
                        <a:srgbClr val="5236AB"/>
                      </a:solidFill>
                      <a:latin typeface="+mn-lt"/>
                    </a:rPr>
                  </a:br>
                  <a:r>
                    <a:rPr lang="en-GB" sz="1000" b="1" err="1">
                      <a:solidFill>
                        <a:srgbClr val="5236AB"/>
                      </a:solidFill>
                      <a:latin typeface="+mn-lt"/>
                    </a:rPr>
                    <a:t>Architectuur</a:t>
                  </a:r>
                  <a:endParaRPr lang="en-GB" sz="1000" b="1">
                    <a:solidFill>
                      <a:srgbClr val="5236AB"/>
                    </a:solidFill>
                    <a:latin typeface="+mn-lt"/>
                  </a:endParaRPr>
                </a:p>
              </p:txBody>
            </p:sp>
            <p:sp>
              <p:nvSpPr>
                <p:cNvPr id="52" name="Freeform: Shape 51">
                  <a:extLst>
                    <a:ext uri="{FF2B5EF4-FFF2-40B4-BE49-F238E27FC236}">
                      <a16:creationId xmlns:a16="http://schemas.microsoft.com/office/drawing/2014/main" id="{50B7FDF0-0E7C-D645-2DE6-00C6F737E828}"/>
                    </a:ext>
                  </a:extLst>
                </p:cNvPr>
                <p:cNvSpPr/>
                <p:nvPr/>
              </p:nvSpPr>
              <p:spPr bwMode="gray">
                <a:xfrm>
                  <a:off x="819766" y="2431287"/>
                  <a:ext cx="6439714" cy="2835045"/>
                </a:xfrm>
                <a:custGeom>
                  <a:avLst/>
                  <a:gdLst>
                    <a:gd name="connsiteX0" fmla="*/ 0 w 7279690"/>
                    <a:gd name="connsiteY0" fmla="*/ 3204839 h 3204839"/>
                    <a:gd name="connsiteX1" fmla="*/ 1305018 w 7279690"/>
                    <a:gd name="connsiteY1" fmla="*/ 2050742 h 3204839"/>
                    <a:gd name="connsiteX2" fmla="*/ 2441360 w 7279690"/>
                    <a:gd name="connsiteY2" fmla="*/ 2716567 h 3204839"/>
                    <a:gd name="connsiteX3" fmla="*/ 3018408 w 7279690"/>
                    <a:gd name="connsiteY3" fmla="*/ 2237173 h 3204839"/>
                    <a:gd name="connsiteX4" fmla="*/ 3604334 w 7279690"/>
                    <a:gd name="connsiteY4" fmla="*/ 1438182 h 3204839"/>
                    <a:gd name="connsiteX5" fmla="*/ 4279037 w 7279690"/>
                    <a:gd name="connsiteY5" fmla="*/ 2183907 h 3204839"/>
                    <a:gd name="connsiteX6" fmla="*/ 5894773 w 7279690"/>
                    <a:gd name="connsiteY6" fmla="*/ 1500326 h 3204839"/>
                    <a:gd name="connsiteX7" fmla="*/ 7279690 w 7279690"/>
                    <a:gd name="connsiteY7" fmla="*/ 0 h 320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690" h="3204839">
                      <a:moveTo>
                        <a:pt x="0" y="3204839"/>
                      </a:moveTo>
                      <a:cubicBezTo>
                        <a:pt x="449062" y="2668480"/>
                        <a:pt x="898125" y="2132121"/>
                        <a:pt x="1305018" y="2050742"/>
                      </a:cubicBezTo>
                      <a:cubicBezTo>
                        <a:pt x="1711911" y="1969363"/>
                        <a:pt x="2155795" y="2685495"/>
                        <a:pt x="2441360" y="2716567"/>
                      </a:cubicBezTo>
                      <a:cubicBezTo>
                        <a:pt x="2726925" y="2747639"/>
                        <a:pt x="2824579" y="2450237"/>
                        <a:pt x="3018408" y="2237173"/>
                      </a:cubicBezTo>
                      <a:cubicBezTo>
                        <a:pt x="3212237" y="2024109"/>
                        <a:pt x="3394229" y="1447060"/>
                        <a:pt x="3604334" y="1438182"/>
                      </a:cubicBezTo>
                      <a:cubicBezTo>
                        <a:pt x="3814439" y="1429304"/>
                        <a:pt x="3897297" y="2173550"/>
                        <a:pt x="4279037" y="2183907"/>
                      </a:cubicBezTo>
                      <a:cubicBezTo>
                        <a:pt x="4660777" y="2194264"/>
                        <a:pt x="5394664" y="1864310"/>
                        <a:pt x="5894773" y="1500326"/>
                      </a:cubicBezTo>
                      <a:cubicBezTo>
                        <a:pt x="6394882" y="1136341"/>
                        <a:pt x="6837286" y="568170"/>
                        <a:pt x="7279690" y="0"/>
                      </a:cubicBezTo>
                    </a:path>
                  </a:pathLst>
                </a:custGeom>
                <a:noFill/>
                <a:ln w="25400" algn="ctr">
                  <a:gradFill flip="none" rotWithShape="1">
                    <a:gsLst>
                      <a:gs pos="0">
                        <a:srgbClr val="E31937"/>
                      </a:gs>
                      <a:gs pos="60000">
                        <a:srgbClr val="A82465"/>
                      </a:gs>
                      <a:gs pos="100000">
                        <a:srgbClr val="5236AB"/>
                      </a:gs>
                    </a:gsLst>
                    <a:lin ang="0" scaled="1"/>
                    <a:tileRect/>
                  </a:gradFill>
                  <a:miter lim="800000"/>
                  <a:headEnd/>
                  <a:tailEnd/>
                </a:ln>
                <a:effectLst/>
              </p:spPr>
              <p:txBody>
                <a:bodyPr rtlCol="0" anchor="ctr"/>
                <a:lstStyle/>
                <a:p>
                  <a:pPr algn="ctr"/>
                  <a:endParaRPr lang="en-US" sz="1000"/>
                </a:p>
              </p:txBody>
            </p:sp>
            <p:sp>
              <p:nvSpPr>
                <p:cNvPr id="53" name="Oval 52">
                  <a:extLst>
                    <a:ext uri="{FF2B5EF4-FFF2-40B4-BE49-F238E27FC236}">
                      <a16:creationId xmlns:a16="http://schemas.microsoft.com/office/drawing/2014/main" id="{935CE179-7244-5F2B-0C47-802040485481}"/>
                    </a:ext>
                  </a:extLst>
                </p:cNvPr>
                <p:cNvSpPr/>
                <p:nvPr/>
              </p:nvSpPr>
              <p:spPr bwMode="gray">
                <a:xfrm>
                  <a:off x="3952558" y="3658659"/>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a:cs typeface="Arial" pitchFamily="34" charset="0"/>
                  </a:endParaRPr>
                </a:p>
              </p:txBody>
            </p:sp>
            <p:sp>
              <p:nvSpPr>
                <p:cNvPr id="54" name="Oval 53">
                  <a:extLst>
                    <a:ext uri="{FF2B5EF4-FFF2-40B4-BE49-F238E27FC236}">
                      <a16:creationId xmlns:a16="http://schemas.microsoft.com/office/drawing/2014/main" id="{8F90F398-9CBC-BB88-1D90-B222EAA960CF}"/>
                    </a:ext>
                  </a:extLst>
                </p:cNvPr>
                <p:cNvSpPr/>
                <p:nvPr/>
              </p:nvSpPr>
              <p:spPr bwMode="gray">
                <a:xfrm>
                  <a:off x="3185392" y="4695901"/>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a:cs typeface="Arial" pitchFamily="34" charset="0"/>
                  </a:endParaRPr>
                </a:p>
              </p:txBody>
            </p:sp>
            <p:sp>
              <p:nvSpPr>
                <p:cNvPr id="55" name="Oval 54">
                  <a:extLst>
                    <a:ext uri="{FF2B5EF4-FFF2-40B4-BE49-F238E27FC236}">
                      <a16:creationId xmlns:a16="http://schemas.microsoft.com/office/drawing/2014/main" id="{A122D6CF-50C4-0986-0D5D-41B1C67709F6}"/>
                    </a:ext>
                  </a:extLst>
                </p:cNvPr>
                <p:cNvSpPr/>
                <p:nvPr/>
              </p:nvSpPr>
              <p:spPr bwMode="gray">
                <a:xfrm>
                  <a:off x="2648812" y="4605169"/>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a:cs typeface="Arial" pitchFamily="34" charset="0"/>
                  </a:endParaRPr>
                </a:p>
              </p:txBody>
            </p:sp>
            <p:sp>
              <p:nvSpPr>
                <p:cNvPr id="56" name="Oval 55">
                  <a:extLst>
                    <a:ext uri="{FF2B5EF4-FFF2-40B4-BE49-F238E27FC236}">
                      <a16:creationId xmlns:a16="http://schemas.microsoft.com/office/drawing/2014/main" id="{582DF2EC-DCC0-7A3D-A881-200567B79CE8}"/>
                    </a:ext>
                  </a:extLst>
                </p:cNvPr>
                <p:cNvSpPr/>
                <p:nvPr/>
              </p:nvSpPr>
              <p:spPr bwMode="gray">
                <a:xfrm>
                  <a:off x="5075003" y="4190086"/>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a:cs typeface="Arial" pitchFamily="34" charset="0"/>
                  </a:endParaRPr>
                </a:p>
              </p:txBody>
            </p:sp>
            <p:sp>
              <p:nvSpPr>
                <p:cNvPr id="57" name="Oval 56">
                  <a:extLst>
                    <a:ext uri="{FF2B5EF4-FFF2-40B4-BE49-F238E27FC236}">
                      <a16:creationId xmlns:a16="http://schemas.microsoft.com/office/drawing/2014/main" id="{5469C1DA-0F51-2816-6C19-4C91C6A86209}"/>
                    </a:ext>
                  </a:extLst>
                </p:cNvPr>
                <p:cNvSpPr/>
                <p:nvPr/>
              </p:nvSpPr>
              <p:spPr bwMode="gray">
                <a:xfrm>
                  <a:off x="5978444" y="3722136"/>
                  <a:ext cx="95538" cy="95538"/>
                </a:xfrm>
                <a:prstGeom prst="ellipse">
                  <a:avLst/>
                </a:prstGeom>
                <a:solidFill>
                  <a:schemeClr val="bg1"/>
                </a:solidFill>
                <a:ln w="19050" algn="ctr">
                  <a:solidFill>
                    <a:srgbClr val="5236AB"/>
                  </a:solidFill>
                  <a:miter lim="800000"/>
                  <a:headEnd/>
                  <a:tailEnd/>
                </a:ln>
                <a:effectLst/>
              </p:spPr>
              <p:txBody>
                <a:bodyPr lIns="63500" tIns="0" rIns="64800" bIns="0" rtlCol="0" anchor="ctr"/>
                <a:lstStyle/>
                <a:p>
                  <a:pPr algn="ctr">
                    <a:spcBef>
                      <a:spcPct val="0"/>
                    </a:spcBef>
                    <a:buClrTx/>
                    <a:buSzPct val="90000"/>
                  </a:pPr>
                  <a:endParaRPr lang="en-US" sz="1000" b="1">
                    <a:cs typeface="Arial" pitchFamily="34" charset="0"/>
                  </a:endParaRPr>
                </a:p>
              </p:txBody>
            </p:sp>
            <p:sp>
              <p:nvSpPr>
                <p:cNvPr id="58" name="TextBox 57">
                  <a:extLst>
                    <a:ext uri="{FF2B5EF4-FFF2-40B4-BE49-F238E27FC236}">
                      <a16:creationId xmlns:a16="http://schemas.microsoft.com/office/drawing/2014/main" id="{5F2AA7ED-2C4D-AC2E-64CA-D6412742A12B}"/>
                    </a:ext>
                  </a:extLst>
                </p:cNvPr>
                <p:cNvSpPr txBox="1"/>
                <p:nvPr/>
              </p:nvSpPr>
              <p:spPr>
                <a:xfrm>
                  <a:off x="50068" y="5248439"/>
                  <a:ext cx="671487" cy="149901"/>
                </a:xfrm>
                <a:prstGeom prst="rect">
                  <a:avLst/>
                </a:prstGeom>
                <a:solidFill>
                  <a:schemeClr val="bg1"/>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err="1">
                      <a:solidFill>
                        <a:schemeClr val="tx1"/>
                      </a:solidFill>
                      <a:latin typeface="+mn-lt"/>
                    </a:rPr>
                    <a:t>Geboorte</a:t>
                  </a:r>
                  <a:r>
                    <a:rPr lang="en-GB" sz="1000">
                      <a:solidFill>
                        <a:schemeClr val="tx1"/>
                      </a:solidFill>
                      <a:latin typeface="+mn-lt"/>
                    </a:rPr>
                    <a:t> AI</a:t>
                  </a:r>
                </a:p>
              </p:txBody>
            </p:sp>
            <p:sp>
              <p:nvSpPr>
                <p:cNvPr id="59" name="TextBox 58">
                  <a:extLst>
                    <a:ext uri="{FF2B5EF4-FFF2-40B4-BE49-F238E27FC236}">
                      <a16:creationId xmlns:a16="http://schemas.microsoft.com/office/drawing/2014/main" id="{4F3AB917-148C-12E9-B9BF-E5B104B8FFFC}"/>
                    </a:ext>
                  </a:extLst>
                </p:cNvPr>
                <p:cNvSpPr txBox="1"/>
                <p:nvPr/>
              </p:nvSpPr>
              <p:spPr>
                <a:xfrm>
                  <a:off x="2812065" y="4880953"/>
                  <a:ext cx="1194386" cy="329642"/>
                </a:xfrm>
                <a:prstGeom prst="rect">
                  <a:avLst/>
                </a:prstGeom>
                <a:solidFill>
                  <a:srgbClr val="FFFFFF"/>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err="1">
                      <a:solidFill>
                        <a:schemeClr val="tx1"/>
                      </a:solidFill>
                      <a:latin typeface="+mn-lt"/>
                    </a:rPr>
                    <a:t>Oplossingen</a:t>
                  </a:r>
                  <a:r>
                    <a:rPr lang="en-GB" sz="1000">
                      <a:solidFill>
                        <a:schemeClr val="tx1"/>
                      </a:solidFill>
                      <a:latin typeface="+mn-lt"/>
                    </a:rPr>
                    <a:t> van </a:t>
                  </a:r>
                  <a:r>
                    <a:rPr lang="en-GB" sz="1000" err="1">
                      <a:solidFill>
                        <a:schemeClr val="tx1"/>
                      </a:solidFill>
                      <a:latin typeface="+mn-lt"/>
                    </a:rPr>
                    <a:t>theorie</a:t>
                  </a:r>
                  <a:r>
                    <a:rPr lang="en-GB" sz="1000">
                      <a:solidFill>
                        <a:schemeClr val="tx1"/>
                      </a:solidFill>
                      <a:latin typeface="+mn-lt"/>
                    </a:rPr>
                    <a:t> </a:t>
                  </a:r>
                  <a:r>
                    <a:rPr lang="en-GB" sz="1000" err="1">
                      <a:solidFill>
                        <a:schemeClr val="tx1"/>
                      </a:solidFill>
                      <a:latin typeface="+mn-lt"/>
                    </a:rPr>
                    <a:t>naar</a:t>
                  </a:r>
                  <a:r>
                    <a:rPr lang="en-GB" sz="1000">
                      <a:solidFill>
                        <a:schemeClr val="tx1"/>
                      </a:solidFill>
                      <a:latin typeface="+mn-lt"/>
                    </a:rPr>
                    <a:t> </a:t>
                  </a:r>
                  <a:r>
                    <a:rPr lang="en-GB" sz="1000" err="1">
                      <a:solidFill>
                        <a:schemeClr val="tx1"/>
                      </a:solidFill>
                      <a:latin typeface="+mn-lt"/>
                    </a:rPr>
                    <a:t>praktijk</a:t>
                  </a:r>
                  <a:endParaRPr lang="en-GB" sz="1000">
                    <a:solidFill>
                      <a:schemeClr val="tx1"/>
                    </a:solidFill>
                    <a:latin typeface="+mn-lt"/>
                  </a:endParaRPr>
                </a:p>
              </p:txBody>
            </p:sp>
            <p:sp>
              <p:nvSpPr>
                <p:cNvPr id="60" name="TextBox 59">
                  <a:extLst>
                    <a:ext uri="{FF2B5EF4-FFF2-40B4-BE49-F238E27FC236}">
                      <a16:creationId xmlns:a16="http://schemas.microsoft.com/office/drawing/2014/main" id="{F8EED064-2FE9-906F-4492-3A2913B6A99D}"/>
                    </a:ext>
                  </a:extLst>
                </p:cNvPr>
                <p:cNvSpPr txBox="1"/>
                <p:nvPr/>
              </p:nvSpPr>
              <p:spPr>
                <a:xfrm>
                  <a:off x="1370860" y="3875556"/>
                  <a:ext cx="1227761" cy="307379"/>
                </a:xfrm>
                <a:prstGeom prst="rect">
                  <a:avLst/>
                </a:prstGeom>
                <a:solidFill>
                  <a:schemeClr val="bg1"/>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err="1">
                      <a:solidFill>
                        <a:schemeClr val="tx1"/>
                      </a:solidFill>
                      <a:latin typeface="+mn-lt"/>
                    </a:rPr>
                    <a:t>Onderzoeksdoel</a:t>
                  </a:r>
                  <a:r>
                    <a:rPr lang="en-GB" sz="1000">
                      <a:solidFill>
                        <a:schemeClr val="tx1"/>
                      </a:solidFill>
                      <a:latin typeface="+mn-lt"/>
                    </a:rPr>
                    <a:t> </a:t>
                  </a:r>
                  <a:r>
                    <a:rPr lang="en-GB" sz="1000" err="1">
                      <a:solidFill>
                        <a:schemeClr val="tx1"/>
                      </a:solidFill>
                      <a:latin typeface="+mn-lt"/>
                    </a:rPr>
                    <a:t>uit</a:t>
                  </a:r>
                  <a:r>
                    <a:rPr lang="en-GB" sz="1000">
                      <a:solidFill>
                        <a:schemeClr val="tx1"/>
                      </a:solidFill>
                      <a:latin typeface="+mn-lt"/>
                    </a:rPr>
                    <a:t> het </a:t>
                  </a:r>
                  <a:r>
                    <a:rPr lang="en-GB" sz="1000" err="1">
                      <a:solidFill>
                        <a:schemeClr val="tx1"/>
                      </a:solidFill>
                      <a:latin typeface="+mn-lt"/>
                    </a:rPr>
                    <a:t>oog</a:t>
                  </a:r>
                  <a:r>
                    <a:rPr lang="en-GB" sz="1000">
                      <a:solidFill>
                        <a:schemeClr val="tx1"/>
                      </a:solidFill>
                      <a:latin typeface="+mn-lt"/>
                    </a:rPr>
                    <a:t> </a:t>
                  </a:r>
                  <a:r>
                    <a:rPr lang="en-GB" sz="1000" err="1">
                      <a:solidFill>
                        <a:schemeClr val="tx1"/>
                      </a:solidFill>
                      <a:latin typeface="+mn-lt"/>
                    </a:rPr>
                    <a:t>verloren</a:t>
                  </a:r>
                  <a:endParaRPr lang="en-GB" sz="1000">
                    <a:solidFill>
                      <a:schemeClr val="tx1"/>
                    </a:solidFill>
                    <a:latin typeface="+mn-lt"/>
                  </a:endParaRPr>
                </a:p>
              </p:txBody>
            </p:sp>
            <p:sp>
              <p:nvSpPr>
                <p:cNvPr id="65" name="TextBox 64">
                  <a:extLst>
                    <a:ext uri="{FF2B5EF4-FFF2-40B4-BE49-F238E27FC236}">
                      <a16:creationId xmlns:a16="http://schemas.microsoft.com/office/drawing/2014/main" id="{5716F5BC-017C-565A-32A2-1B952B81049B}"/>
                    </a:ext>
                  </a:extLst>
                </p:cNvPr>
                <p:cNvSpPr txBox="1"/>
                <p:nvPr/>
              </p:nvSpPr>
              <p:spPr>
                <a:xfrm>
                  <a:off x="6414320" y="2630093"/>
                  <a:ext cx="889454" cy="536126"/>
                </a:xfrm>
                <a:prstGeom prst="rect">
                  <a:avLst/>
                </a:prstGeom>
                <a:solidFill>
                  <a:srgbClr val="5236AB"/>
                </a:solidFill>
              </p:spPr>
              <p:txBody>
                <a:bodyPr vert="horz" wrap="none" lIns="0" tIns="0" rIns="0" bIns="0" rtlCol="0" anchor="ctr" anchorCtr="0">
                  <a:noAutofit/>
                </a:bodyPr>
                <a:lstStyle/>
                <a:p>
                  <a:pPr algn="ctr"/>
                  <a:r>
                    <a:rPr lang="en-GB" sz="1000">
                      <a:solidFill>
                        <a:schemeClr val="bg1"/>
                      </a:solidFill>
                      <a:cs typeface="Times New Roman" panose="02020603050405020304" pitchFamily="18" charset="0"/>
                    </a:rPr>
                    <a:t>Use-case</a:t>
                  </a:r>
                </a:p>
                <a:p>
                  <a:pPr algn="ctr"/>
                  <a:r>
                    <a:rPr lang="en-GB" sz="1000" b="1">
                      <a:solidFill>
                        <a:schemeClr val="bg1"/>
                      </a:solidFill>
                      <a:cs typeface="Times New Roman" panose="02020603050405020304" pitchFamily="18" charset="0"/>
                    </a:rPr>
                    <a:t>ChatGPT</a:t>
                  </a:r>
                </a:p>
              </p:txBody>
            </p:sp>
            <p:sp>
              <p:nvSpPr>
                <p:cNvPr id="66" name="TextBox 65">
                  <a:extLst>
                    <a:ext uri="{FF2B5EF4-FFF2-40B4-BE49-F238E27FC236}">
                      <a16:creationId xmlns:a16="http://schemas.microsoft.com/office/drawing/2014/main" id="{DC2BA50E-6D86-74F8-6024-95DDB48D3119}"/>
                    </a:ext>
                  </a:extLst>
                </p:cNvPr>
                <p:cNvSpPr txBox="1"/>
                <p:nvPr/>
              </p:nvSpPr>
              <p:spPr>
                <a:xfrm>
                  <a:off x="4674116" y="4424086"/>
                  <a:ext cx="977513" cy="476875"/>
                </a:xfrm>
                <a:prstGeom prst="rect">
                  <a:avLst/>
                </a:prstGeom>
                <a:solidFill>
                  <a:srgbClr val="FFFFFF"/>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err="1">
                      <a:solidFill>
                        <a:schemeClr val="tx1"/>
                      </a:solidFill>
                      <a:latin typeface="+mn-lt"/>
                    </a:rPr>
                    <a:t>Nieuwe</a:t>
                  </a:r>
                  <a:r>
                    <a:rPr lang="en-GB" sz="1000">
                      <a:solidFill>
                        <a:schemeClr val="tx1"/>
                      </a:solidFill>
                      <a:latin typeface="+mn-lt"/>
                    </a:rPr>
                    <a:t> </a:t>
                  </a:r>
                  <a:r>
                    <a:rPr lang="en-GB" sz="1000" err="1">
                      <a:solidFill>
                        <a:schemeClr val="tx1"/>
                      </a:solidFill>
                      <a:latin typeface="+mn-lt"/>
                    </a:rPr>
                    <a:t>technische</a:t>
                  </a:r>
                  <a:r>
                    <a:rPr lang="en-GB" sz="1000">
                      <a:solidFill>
                        <a:schemeClr val="tx1"/>
                      </a:solidFill>
                      <a:latin typeface="+mn-lt"/>
                    </a:rPr>
                    <a:t> </a:t>
                  </a:r>
                  <a:r>
                    <a:rPr lang="en-GB" sz="1000" err="1">
                      <a:solidFill>
                        <a:schemeClr val="tx1"/>
                      </a:solidFill>
                      <a:latin typeface="+mn-lt"/>
                    </a:rPr>
                    <a:t>vorderingen</a:t>
                  </a:r>
                  <a:endParaRPr lang="en-GB" sz="1000">
                    <a:solidFill>
                      <a:schemeClr val="tx1"/>
                    </a:solidFill>
                    <a:latin typeface="+mn-lt"/>
                  </a:endParaRPr>
                </a:p>
              </p:txBody>
            </p:sp>
            <p:sp>
              <p:nvSpPr>
                <p:cNvPr id="70" name="TextBox 69">
                  <a:extLst>
                    <a:ext uri="{FF2B5EF4-FFF2-40B4-BE49-F238E27FC236}">
                      <a16:creationId xmlns:a16="http://schemas.microsoft.com/office/drawing/2014/main" id="{719E8349-6062-396C-9DA1-24B35BE17ACC}"/>
                    </a:ext>
                  </a:extLst>
                </p:cNvPr>
                <p:cNvSpPr txBox="1"/>
                <p:nvPr/>
              </p:nvSpPr>
              <p:spPr>
                <a:xfrm>
                  <a:off x="2785166" y="2797072"/>
                  <a:ext cx="358084" cy="287069"/>
                </a:xfrm>
                <a:prstGeom prst="rect">
                  <a:avLst/>
                </a:prstGeom>
                <a:noFill/>
              </p:spPr>
              <p:txBody>
                <a:bodyPr vert="horz" wrap="square" lIns="0" tIns="0" rIns="0" bIns="0" rtlCol="0" anchor="t" anchorCtr="0">
                  <a:noAutofit/>
                </a:bodyPr>
                <a:lstStyle/>
                <a:p>
                  <a:pPr algn="ctr"/>
                  <a:r>
                    <a:rPr lang="en-US" sz="1000"/>
                    <a:t>AI</a:t>
                  </a:r>
                </a:p>
                <a:p>
                  <a:pPr algn="ctr"/>
                  <a:r>
                    <a:rPr lang="en-US" sz="1000"/>
                    <a:t>winter</a:t>
                  </a:r>
                </a:p>
              </p:txBody>
            </p:sp>
            <p:sp>
              <p:nvSpPr>
                <p:cNvPr id="8" name="TextBox 7">
                  <a:extLst>
                    <a:ext uri="{FF2B5EF4-FFF2-40B4-BE49-F238E27FC236}">
                      <a16:creationId xmlns:a16="http://schemas.microsoft.com/office/drawing/2014/main" id="{8383F7E7-DC81-D296-16D8-17A0D08C3326}"/>
                    </a:ext>
                  </a:extLst>
                </p:cNvPr>
                <p:cNvSpPr txBox="1"/>
                <p:nvPr/>
              </p:nvSpPr>
              <p:spPr>
                <a:xfrm>
                  <a:off x="5352550" y="3459602"/>
                  <a:ext cx="755320" cy="151514"/>
                </a:xfrm>
                <a:prstGeom prst="rect">
                  <a:avLst/>
                </a:prstGeom>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000" b="1" err="1">
                      <a:solidFill>
                        <a:schemeClr val="tx1"/>
                      </a:solidFill>
                      <a:latin typeface="+mn-lt"/>
                    </a:rPr>
                    <a:t>Generatieve</a:t>
                  </a:r>
                  <a:r>
                    <a:rPr lang="en-GB" sz="1000" b="1">
                      <a:solidFill>
                        <a:schemeClr val="tx1"/>
                      </a:solidFill>
                      <a:latin typeface="+mn-lt"/>
                    </a:rPr>
                    <a:t> AI</a:t>
                  </a:r>
                </a:p>
              </p:txBody>
            </p:sp>
            <p:sp>
              <p:nvSpPr>
                <p:cNvPr id="73" name="Star: 5 Points 72">
                  <a:extLst>
                    <a:ext uri="{FF2B5EF4-FFF2-40B4-BE49-F238E27FC236}">
                      <a16:creationId xmlns:a16="http://schemas.microsoft.com/office/drawing/2014/main" id="{4C37B268-2386-86EA-8743-04CB657CCDFE}"/>
                    </a:ext>
                  </a:extLst>
                </p:cNvPr>
                <p:cNvSpPr/>
                <p:nvPr/>
              </p:nvSpPr>
              <p:spPr bwMode="gray">
                <a:xfrm>
                  <a:off x="7132269" y="2283002"/>
                  <a:ext cx="257328" cy="257328"/>
                </a:xfrm>
                <a:prstGeom prst="star5">
                  <a:avLst>
                    <a:gd name="adj" fmla="val 25794"/>
                    <a:gd name="hf" fmla="val 105146"/>
                    <a:gd name="vf" fmla="val 110557"/>
                  </a:avLst>
                </a:prstGeom>
                <a:solidFill>
                  <a:srgbClr val="5236AB"/>
                </a:solidFill>
                <a:ln w="15875" algn="ctr">
                  <a:solidFill>
                    <a:schemeClr val="bg1"/>
                  </a:solidFill>
                  <a:miter lim="800000"/>
                  <a:headEnd/>
                  <a:tailEnd/>
                </a:ln>
                <a:effectLst/>
              </p:spPr>
              <p:txBody>
                <a:bodyPr lIns="63500" tIns="0" rIns="64800" bIns="0" rtlCol="0" anchor="ctr"/>
                <a:lstStyle/>
                <a:p>
                  <a:pPr algn="ctr">
                    <a:spcBef>
                      <a:spcPct val="0"/>
                    </a:spcBef>
                    <a:buClrTx/>
                    <a:buSzPct val="90000"/>
                  </a:pPr>
                  <a:endParaRPr lang="en-GB" sz="1000" b="1">
                    <a:ln w="19050">
                      <a:noFill/>
                    </a:ln>
                    <a:cs typeface="Arial" pitchFamily="34" charset="0"/>
                  </a:endParaRPr>
                </a:p>
              </p:txBody>
            </p:sp>
          </p:grpSp>
          <p:sp>
            <p:nvSpPr>
              <p:cNvPr id="81" name="TextBox 80">
                <a:extLst>
                  <a:ext uri="{FF2B5EF4-FFF2-40B4-BE49-F238E27FC236}">
                    <a16:creationId xmlns:a16="http://schemas.microsoft.com/office/drawing/2014/main" id="{86E8977C-9450-7FF5-816C-52E86E6ACCCB}"/>
                  </a:ext>
                </a:extLst>
              </p:cNvPr>
              <p:cNvSpPr txBox="1"/>
              <p:nvPr/>
            </p:nvSpPr>
            <p:spPr>
              <a:xfrm>
                <a:off x="7952712" y="1474199"/>
                <a:ext cx="3375602" cy="261610"/>
              </a:xfrm>
              <a:prstGeom prst="rect">
                <a:avLst/>
              </a:prstGeom>
              <a:noFill/>
            </p:spPr>
            <p:txBody>
              <a:bodyPr wrap="square">
                <a:spAutoFit/>
              </a:bodyPr>
              <a:lstStyle/>
              <a:p>
                <a:r>
                  <a:rPr lang="nl-NL" sz="1100" b="1">
                    <a:solidFill>
                      <a:srgbClr val="5236AB"/>
                    </a:solidFill>
                    <a:latin typeface="+mn-lt"/>
                  </a:rPr>
                  <a:t>Alsmaar nieuwe toepassingen en ontwikkelingen</a:t>
                </a:r>
              </a:p>
            </p:txBody>
          </p:sp>
        </p:grpSp>
        <p:sp>
          <p:nvSpPr>
            <p:cNvPr id="82" name="TextBox 81">
              <a:extLst>
                <a:ext uri="{FF2B5EF4-FFF2-40B4-BE49-F238E27FC236}">
                  <a16:creationId xmlns:a16="http://schemas.microsoft.com/office/drawing/2014/main" id="{5CE6399E-F4AC-B6F6-2168-A7090EB5EB53}"/>
                </a:ext>
              </a:extLst>
            </p:cNvPr>
            <p:cNvSpPr txBox="1"/>
            <p:nvPr/>
          </p:nvSpPr>
          <p:spPr>
            <a:xfrm rot="16200000">
              <a:off x="768630" y="3777721"/>
              <a:ext cx="1827876" cy="343294"/>
            </a:xfrm>
            <a:prstGeom prst="rect">
              <a:avLst/>
            </a:prstGeom>
            <a:solidFill>
              <a:schemeClr val="bg1"/>
            </a:solidFill>
          </p:spPr>
          <p:txBody>
            <a:bodyPr vert="horz" wrap="square" lIns="0" tIns="0" rIns="0" bIns="0" rtlCol="0" anchor="t" anchorCtr="0">
              <a:noAutofit/>
            </a:bodyPr>
            <a:lstStyle>
              <a:defPPr>
                <a:defRPr lang="en-US"/>
              </a:defPPr>
              <a:lvl1pPr algn="ctr">
                <a:defRPr sz="600">
                  <a:solidFill>
                    <a:srgbClr val="FF0000"/>
                  </a:solidFill>
                  <a:latin typeface="Times New Roman" panose="02020603050405020304" pitchFamily="18" charset="0"/>
                  <a:cs typeface="Times New Roman" panose="02020603050405020304" pitchFamily="18" charset="0"/>
                </a:defRPr>
              </a:lvl1pPr>
            </a:lstStyle>
            <a:p>
              <a:r>
                <a:rPr lang="en-GB" sz="1600" b="1" err="1">
                  <a:solidFill>
                    <a:schemeClr val="tx1"/>
                  </a:solidFill>
                  <a:latin typeface="+mn-lt"/>
                </a:rPr>
                <a:t>Interresse</a:t>
              </a:r>
              <a:r>
                <a:rPr lang="en-GB" sz="1600" b="1">
                  <a:solidFill>
                    <a:schemeClr val="tx1"/>
                  </a:solidFill>
                  <a:latin typeface="+mn-lt"/>
                </a:rPr>
                <a:t> in AI</a:t>
              </a:r>
              <a:endParaRPr lang="en-GB" sz="1600">
                <a:solidFill>
                  <a:srgbClr val="7030A0"/>
                </a:solidFill>
                <a:latin typeface="+mn-lt"/>
              </a:endParaRPr>
            </a:p>
          </p:txBody>
        </p:sp>
      </p:grpSp>
    </p:spTree>
    <p:extLst>
      <p:ext uri="{BB962C8B-B14F-4D97-AF65-F5344CB8AC3E}">
        <p14:creationId xmlns:p14="http://schemas.microsoft.com/office/powerpoint/2010/main" val="178741467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18886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004F4F-BED0-FFFF-A464-0B578BAAA637}"/>
              </a:ext>
            </a:extLst>
          </p:cNvPr>
          <p:cNvSpPr>
            <a:spLocks noGrp="1"/>
          </p:cNvSpPr>
          <p:nvPr>
            <p:ph type="title"/>
          </p:nvPr>
        </p:nvSpPr>
        <p:spPr/>
        <p:txBody>
          <a:bodyPr/>
          <a:lstStyle/>
          <a:p>
            <a:r>
              <a:rPr lang="nl-NL" b="1">
                <a:latin typeface="Aptos" panose="020B0004020202020204" pitchFamily="34" charset="0"/>
              </a:rPr>
              <a:t>Large Language </a:t>
            </a:r>
            <a:r>
              <a:rPr lang="nl-NL" b="1" err="1">
                <a:latin typeface="Aptos" panose="020B0004020202020204" pitchFamily="34" charset="0"/>
              </a:rPr>
              <a:t>Models</a:t>
            </a:r>
            <a:r>
              <a:rPr lang="nl-NL" b="1">
                <a:latin typeface="Aptos" panose="020B0004020202020204" pitchFamily="34" charset="0"/>
              </a:rPr>
              <a:t> (</a:t>
            </a:r>
            <a:r>
              <a:rPr lang="nl-NL" b="1">
                <a:solidFill>
                  <a:srgbClr val="5236AB"/>
                </a:solidFill>
                <a:latin typeface="Aptos" panose="020B0004020202020204" pitchFamily="34" charset="0"/>
              </a:rPr>
              <a:t>LLM</a:t>
            </a:r>
            <a:r>
              <a:rPr lang="nl-NL" b="1">
                <a:latin typeface="Aptos" panose="020B0004020202020204" pitchFamily="34" charset="0"/>
              </a:rPr>
              <a:t>)</a:t>
            </a:r>
            <a:br>
              <a:rPr lang="nl-NL" b="1">
                <a:solidFill>
                  <a:srgbClr val="5236AB"/>
                </a:solidFill>
                <a:latin typeface="Aptos" panose="020B0004020202020204" pitchFamily="34" charset="0"/>
              </a:rPr>
            </a:br>
            <a:r>
              <a:rPr lang="nl-NL" sz="1400" b="1">
                <a:solidFill>
                  <a:srgbClr val="5236AB"/>
                </a:solidFill>
                <a:latin typeface="Aptos" panose="020B0004020202020204" pitchFamily="34" charset="0"/>
              </a:rPr>
              <a:t>Introductie AI</a:t>
            </a:r>
            <a:endParaRPr lang="en-US" sz="1400" b="1">
              <a:latin typeface="Aptos" panose="020B0004020202020204" pitchFamily="34" charset="0"/>
            </a:endParaRPr>
          </a:p>
        </p:txBody>
      </p:sp>
      <p:pic>
        <p:nvPicPr>
          <p:cNvPr id="3" name="Picture 2" descr="A diagram of a process&#10;&#10;Description automatically generated">
            <a:extLst>
              <a:ext uri="{FF2B5EF4-FFF2-40B4-BE49-F238E27FC236}">
                <a16:creationId xmlns:a16="http://schemas.microsoft.com/office/drawing/2014/main" id="{266A1B8E-CA60-18E2-F3DD-A7FDF3874A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741" y="2224025"/>
            <a:ext cx="2361491" cy="3479375"/>
          </a:xfrm>
          <a:prstGeom prst="rect">
            <a:avLst/>
          </a:prstGeom>
        </p:spPr>
      </p:pic>
      <p:sp>
        <p:nvSpPr>
          <p:cNvPr id="6" name="TextBox 5">
            <a:extLst>
              <a:ext uri="{FF2B5EF4-FFF2-40B4-BE49-F238E27FC236}">
                <a16:creationId xmlns:a16="http://schemas.microsoft.com/office/drawing/2014/main" id="{060B118E-C694-8CC3-805B-94BF55BDFC5E}"/>
              </a:ext>
            </a:extLst>
          </p:cNvPr>
          <p:cNvSpPr txBox="1"/>
          <p:nvPr/>
        </p:nvSpPr>
        <p:spPr>
          <a:xfrm>
            <a:off x="182785" y="5836932"/>
            <a:ext cx="3050707" cy="338554"/>
          </a:xfrm>
          <a:prstGeom prst="rect">
            <a:avLst/>
          </a:prstGeom>
          <a:noFill/>
        </p:spPr>
        <p:txBody>
          <a:bodyPr wrap="square">
            <a:spAutoFit/>
          </a:bodyPr>
          <a:lstStyle/>
          <a:p>
            <a:pPr algn="ctr"/>
            <a:r>
              <a:rPr lang="en-US" sz="800"/>
              <a:t>Vaswani, Ashish, et al. "Attention is all you need." </a:t>
            </a:r>
            <a:br>
              <a:rPr lang="en-US" sz="800"/>
            </a:br>
            <a:r>
              <a:rPr lang="en-US" sz="800" i="1"/>
              <a:t>Advances in neural information processing systems</a:t>
            </a:r>
            <a:r>
              <a:rPr lang="en-US" sz="800"/>
              <a:t> 30 (2017).</a:t>
            </a:r>
          </a:p>
        </p:txBody>
      </p:sp>
      <p:sp>
        <p:nvSpPr>
          <p:cNvPr id="14" name="TextBox 13">
            <a:extLst>
              <a:ext uri="{FF2B5EF4-FFF2-40B4-BE49-F238E27FC236}">
                <a16:creationId xmlns:a16="http://schemas.microsoft.com/office/drawing/2014/main" id="{D021525D-08BA-4868-BC52-5F20C02A0267}"/>
              </a:ext>
            </a:extLst>
          </p:cNvPr>
          <p:cNvSpPr txBox="1"/>
          <p:nvPr/>
        </p:nvSpPr>
        <p:spPr>
          <a:xfrm>
            <a:off x="572681" y="1779311"/>
            <a:ext cx="2270915" cy="369332"/>
          </a:xfrm>
          <a:prstGeom prst="rect">
            <a:avLst/>
          </a:prstGeom>
          <a:noFill/>
        </p:spPr>
        <p:txBody>
          <a:bodyPr wrap="square">
            <a:spAutoFit/>
          </a:bodyPr>
          <a:lstStyle/>
          <a:p>
            <a:pPr algn="ctr"/>
            <a:r>
              <a:rPr lang="en-US" b="1"/>
              <a:t>Transformer Model</a:t>
            </a:r>
          </a:p>
        </p:txBody>
      </p:sp>
      <p:sp>
        <p:nvSpPr>
          <p:cNvPr id="8" name="TextBox 6">
            <a:extLst>
              <a:ext uri="{FF2B5EF4-FFF2-40B4-BE49-F238E27FC236}">
                <a16:creationId xmlns:a16="http://schemas.microsoft.com/office/drawing/2014/main" id="{3CC20BF8-6ADF-3ACB-DD95-00985DD0A236}"/>
              </a:ext>
            </a:extLst>
          </p:cNvPr>
          <p:cNvSpPr txBox="1"/>
          <p:nvPr/>
        </p:nvSpPr>
        <p:spPr>
          <a:xfrm>
            <a:off x="3702879" y="1876045"/>
            <a:ext cx="7739605" cy="2769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9pPr>
          </a:lstStyle>
          <a:p>
            <a:r>
              <a:rPr lang="en-US"/>
              <a:t>​</a:t>
            </a:r>
          </a:p>
        </p:txBody>
      </p:sp>
      <p:sp>
        <p:nvSpPr>
          <p:cNvPr id="11" name="Text Placeholder 2">
            <a:extLst>
              <a:ext uri="{FF2B5EF4-FFF2-40B4-BE49-F238E27FC236}">
                <a16:creationId xmlns:a16="http://schemas.microsoft.com/office/drawing/2014/main" id="{A54A8B9B-3F62-2945-43F2-D03A5F5D7ACF}"/>
              </a:ext>
            </a:extLst>
          </p:cNvPr>
          <p:cNvSpPr txBox="1">
            <a:spLocks/>
          </p:cNvSpPr>
          <p:nvPr/>
        </p:nvSpPr>
        <p:spPr>
          <a:xfrm>
            <a:off x="3236279" y="1728480"/>
            <a:ext cx="7110284" cy="4285679"/>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r>
              <a:rPr lang="en-US" b="1">
                <a:ea typeface="+mj-lt"/>
                <a:cs typeface="+mj-lt"/>
              </a:rPr>
              <a:t>Wat is </a:t>
            </a:r>
            <a:r>
              <a:rPr lang="en-US" b="1" err="1">
                <a:ea typeface="+mj-lt"/>
                <a:cs typeface="+mj-lt"/>
              </a:rPr>
              <a:t>een</a:t>
            </a:r>
            <a:r>
              <a:rPr lang="en-US" b="1">
                <a:ea typeface="+mj-lt"/>
                <a:cs typeface="+mj-lt"/>
              </a:rPr>
              <a:t> Transformer?</a:t>
            </a:r>
            <a:br>
              <a:rPr lang="en-US" b="1">
                <a:ea typeface="+mj-lt"/>
                <a:cs typeface="+mj-lt"/>
              </a:rPr>
            </a:br>
            <a:endParaRPr lang="en-US" b="1">
              <a:ea typeface="+mj-lt"/>
              <a:cs typeface="+mj-lt"/>
            </a:endParaRPr>
          </a:p>
          <a:p>
            <a:pPr marL="342900" indent="-342900">
              <a:buFont typeface="Arial"/>
              <a:buChar char="•"/>
            </a:pPr>
            <a:r>
              <a:rPr lang="en-US" b="1">
                <a:ea typeface="+mj-lt"/>
                <a:cs typeface="+mj-lt"/>
              </a:rPr>
              <a:t>GPT: </a:t>
            </a:r>
            <a:r>
              <a:rPr lang="en-US">
                <a:ea typeface="+mj-lt"/>
                <a:cs typeface="+mj-lt"/>
              </a:rPr>
              <a:t>Generative Pre-trained Transformer.</a:t>
            </a:r>
          </a:p>
          <a:p>
            <a:pPr marL="342900" indent="-342900">
              <a:buFont typeface="Arial"/>
              <a:buChar char="•"/>
            </a:pPr>
            <a:r>
              <a:rPr lang="en-US" b="1">
                <a:ea typeface="+mj-lt"/>
                <a:cs typeface="+mj-lt"/>
              </a:rPr>
              <a:t>Decoder:</a:t>
            </a:r>
            <a:r>
              <a:rPr lang="en-US">
                <a:ea typeface="+mj-lt"/>
                <a:cs typeface="+mj-lt"/>
              </a:rPr>
              <a:t> </a:t>
            </a:r>
            <a:r>
              <a:rPr lang="en-US" err="1">
                <a:ea typeface="+mj-lt"/>
                <a:cs typeface="+mj-lt"/>
              </a:rPr>
              <a:t>Voorspellen</a:t>
            </a:r>
            <a:r>
              <a:rPr lang="en-US">
                <a:ea typeface="+mj-lt"/>
                <a:cs typeface="+mj-lt"/>
              </a:rPr>
              <a:t> van </a:t>
            </a:r>
            <a:r>
              <a:rPr lang="en-US" err="1">
                <a:ea typeface="+mj-lt"/>
                <a:cs typeface="+mj-lt"/>
              </a:rPr>
              <a:t>vervolgtekst</a:t>
            </a:r>
            <a:r>
              <a:rPr lang="en-US">
                <a:ea typeface="+mj-lt"/>
                <a:cs typeface="+mj-lt"/>
              </a:rPr>
              <a:t>.</a:t>
            </a:r>
            <a:endParaRPr lang="en-US"/>
          </a:p>
          <a:p>
            <a:pPr marL="342900" indent="-342900">
              <a:buFont typeface="Arial"/>
              <a:buChar char="•"/>
            </a:pPr>
            <a:r>
              <a:rPr lang="en-US" b="1"/>
              <a:t>Encoder: </a:t>
            </a:r>
            <a:r>
              <a:rPr lang="en-US" err="1"/>
              <a:t>Opslag</a:t>
            </a:r>
            <a:r>
              <a:rPr lang="en-US"/>
              <a:t> van de embedding van </a:t>
            </a:r>
            <a:r>
              <a:rPr lang="en-US" err="1"/>
              <a:t>een</a:t>
            </a:r>
            <a:r>
              <a:rPr lang="en-US"/>
              <a:t> hele </a:t>
            </a:r>
            <a:r>
              <a:rPr lang="en-US" err="1"/>
              <a:t>tekst</a:t>
            </a:r>
            <a:r>
              <a:rPr lang="en-US"/>
              <a:t>.</a:t>
            </a:r>
          </a:p>
          <a:p>
            <a:pPr marL="342900" indent="-342900">
              <a:buFont typeface="Arial"/>
              <a:buChar char="•"/>
            </a:pPr>
            <a:r>
              <a:rPr lang="en-US" b="1" err="1"/>
              <a:t>Voorbeelden</a:t>
            </a:r>
            <a:r>
              <a:rPr lang="en-US" b="1"/>
              <a:t>:</a:t>
            </a:r>
          </a:p>
          <a:p>
            <a:pPr marL="572770" lvl="1" indent="-229870">
              <a:buFont typeface="Courier New"/>
              <a:buChar char="o"/>
            </a:pPr>
            <a:r>
              <a:rPr lang="en-US"/>
              <a:t>GPT-4o: Decoder</a:t>
            </a:r>
          </a:p>
          <a:p>
            <a:pPr marL="572770" lvl="1" indent="-229870">
              <a:buFont typeface="Courier New"/>
              <a:buChar char="o"/>
            </a:pPr>
            <a:r>
              <a:rPr lang="en-US"/>
              <a:t>Google Translate: Encoder-Decoder</a:t>
            </a:r>
          </a:p>
          <a:p>
            <a:pPr marL="572770" lvl="1" indent="-229870">
              <a:buFont typeface="Courier New"/>
              <a:buChar char="o"/>
            </a:pPr>
            <a:r>
              <a:rPr lang="en-US"/>
              <a:t>Text-Embedding-3-large: Encoder. </a:t>
            </a:r>
          </a:p>
          <a:p>
            <a:pPr hangingPunct="1"/>
            <a:endParaRPr lang="en-US"/>
          </a:p>
          <a:p>
            <a:pPr hangingPunct="1"/>
            <a:endParaRPr lang="en-US" b="1"/>
          </a:p>
          <a:p>
            <a:pPr hangingPunct="1"/>
            <a:endParaRPr lang="en-US"/>
          </a:p>
        </p:txBody>
      </p:sp>
    </p:spTree>
    <p:extLst>
      <p:ext uri="{BB962C8B-B14F-4D97-AF65-F5344CB8AC3E}">
        <p14:creationId xmlns:p14="http://schemas.microsoft.com/office/powerpoint/2010/main" val="3850606187"/>
      </p:ext>
    </p:extLst>
  </p:cSld>
  <p:clrMapOvr>
    <a:masterClrMapping/>
  </p:clrMapOvr>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298C1-51FB-ED3F-556F-347916343E2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15E8825-E721-F040-E7C9-8FE32B2A3DED}"/>
              </a:ext>
            </a:extLst>
          </p:cNvPr>
          <p:cNvSpPr>
            <a:spLocks noGrp="1"/>
          </p:cNvSpPr>
          <p:nvPr>
            <p:ph type="title"/>
          </p:nvPr>
        </p:nvSpPr>
        <p:spPr>
          <a:xfrm>
            <a:off x="785051" y="540472"/>
            <a:ext cx="4271581" cy="837095"/>
          </a:xfrm>
        </p:spPr>
        <p:txBody>
          <a:bodyPr/>
          <a:lstStyle/>
          <a:p>
            <a:r>
              <a:rPr lang="nl-NL" b="1">
                <a:latin typeface="Aptos"/>
              </a:rPr>
              <a:t>Decoders: </a:t>
            </a:r>
            <a:r>
              <a:rPr lang="nl-NL">
                <a:latin typeface="Aptos"/>
              </a:rPr>
              <a:t>Voorspellen van vervolg tekst</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sp>
        <p:nvSpPr>
          <p:cNvPr id="11" name="Text Placeholder 2">
            <a:extLst>
              <a:ext uri="{FF2B5EF4-FFF2-40B4-BE49-F238E27FC236}">
                <a16:creationId xmlns:a16="http://schemas.microsoft.com/office/drawing/2014/main" id="{8E73D949-4AF7-F04E-C05B-530BC838E834}"/>
              </a:ext>
            </a:extLst>
          </p:cNvPr>
          <p:cNvSpPr txBox="1">
            <a:spLocks/>
          </p:cNvSpPr>
          <p:nvPr/>
        </p:nvSpPr>
        <p:spPr>
          <a:xfrm>
            <a:off x="3016100" y="1658781"/>
            <a:ext cx="2553744" cy="4475457"/>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r>
              <a:rPr lang="en-US" sz="1600">
                <a:ea typeface="+mj-lt"/>
                <a:cs typeface="+mj-lt"/>
              </a:rPr>
              <a:t>GPT-3, 4 </a:t>
            </a:r>
            <a:r>
              <a:rPr lang="en-US" sz="1600" err="1">
                <a:ea typeface="+mj-lt"/>
                <a:cs typeface="+mj-lt"/>
              </a:rPr>
              <a:t>en</a:t>
            </a:r>
            <a:r>
              <a:rPr lang="en-US" sz="1600">
                <a:ea typeface="+mj-lt"/>
                <a:cs typeface="+mj-lt"/>
              </a:rPr>
              <a:t> 4o </a:t>
            </a:r>
            <a:r>
              <a:rPr lang="en-US" sz="1600" err="1">
                <a:ea typeface="+mj-lt"/>
                <a:cs typeface="+mj-lt"/>
              </a:rPr>
              <a:t>zijn</a:t>
            </a:r>
            <a:r>
              <a:rPr lang="en-US" sz="1600">
                <a:ea typeface="+mj-lt"/>
                <a:cs typeface="+mj-lt"/>
              </a:rPr>
              <a:t> </a:t>
            </a:r>
            <a:r>
              <a:rPr lang="en-US" sz="1600" b="1">
                <a:ea typeface="+mj-lt"/>
                <a:cs typeface="+mj-lt"/>
              </a:rPr>
              <a:t>decoder only </a:t>
            </a:r>
            <a:r>
              <a:rPr lang="en-US" sz="1600" err="1">
                <a:ea typeface="+mj-lt"/>
                <a:cs typeface="+mj-lt"/>
              </a:rPr>
              <a:t>modellen</a:t>
            </a:r>
            <a:r>
              <a:rPr lang="en-US" sz="1600">
                <a:ea typeface="+mj-lt"/>
                <a:cs typeface="+mj-lt"/>
              </a:rPr>
              <a:t>.</a:t>
            </a:r>
          </a:p>
          <a:p>
            <a:pPr marL="342900" indent="-342900">
              <a:buFont typeface="Arial" panose="020B0604020202020204" pitchFamily="34" charset="0"/>
              <a:buChar char="•"/>
            </a:pPr>
            <a:r>
              <a:rPr lang="en-US" sz="1600" b="1">
                <a:solidFill>
                  <a:schemeClr val="tx1"/>
                </a:solidFill>
                <a:ea typeface="+mj-lt"/>
                <a:cs typeface="+mj-lt"/>
              </a:rPr>
              <a:t>Input: </a:t>
            </a:r>
            <a:r>
              <a:rPr lang="en-US" sz="1600">
                <a:solidFill>
                  <a:schemeClr val="tx1"/>
                </a:solidFill>
                <a:ea typeface="+mj-lt"/>
                <a:cs typeface="+mj-lt"/>
              </a:rPr>
              <a:t>Token embeddings.</a:t>
            </a:r>
          </a:p>
          <a:p>
            <a:pPr marL="342900" indent="-342900">
              <a:buFont typeface="Arial" panose="020B0604020202020204" pitchFamily="34" charset="0"/>
              <a:buChar char="•"/>
            </a:pPr>
            <a:r>
              <a:rPr lang="en-US" sz="1600">
                <a:ea typeface="+mj-lt"/>
                <a:cs typeface="+mj-lt"/>
              </a:rPr>
              <a:t>Attention.</a:t>
            </a:r>
          </a:p>
          <a:p>
            <a:pPr marL="342900" indent="-342900">
              <a:buFont typeface="Arial" panose="020B0604020202020204" pitchFamily="34" charset="0"/>
              <a:buChar char="•"/>
            </a:pPr>
            <a:r>
              <a:rPr lang="en-US" sz="1600">
                <a:ea typeface="+mj-lt"/>
                <a:cs typeface="+mj-lt"/>
              </a:rPr>
              <a:t>Feed forward: Multi-Layered Perceptron (MLP). </a:t>
            </a:r>
          </a:p>
          <a:p>
            <a:pPr marL="342900" indent="-342900">
              <a:buFont typeface="Arial" panose="020B0604020202020204" pitchFamily="34" charset="0"/>
              <a:buChar char="•"/>
            </a:pPr>
            <a:r>
              <a:rPr lang="en-US" sz="1600" err="1">
                <a:ea typeface="+mj-lt"/>
                <a:cs typeface="+mj-lt"/>
              </a:rPr>
              <a:t>Meerdere</a:t>
            </a:r>
            <a:r>
              <a:rPr lang="en-US" sz="1600">
                <a:ea typeface="+mj-lt"/>
                <a:cs typeface="+mj-lt"/>
              </a:rPr>
              <a:t> Attention/Feed Forward </a:t>
            </a:r>
            <a:r>
              <a:rPr lang="en-US" sz="1600" err="1">
                <a:ea typeface="+mj-lt"/>
                <a:cs typeface="+mj-lt"/>
              </a:rPr>
              <a:t>blokken</a:t>
            </a:r>
            <a:r>
              <a:rPr lang="en-US" sz="1600">
                <a:ea typeface="+mj-lt"/>
                <a:cs typeface="+mj-lt"/>
              </a:rPr>
              <a:t>. </a:t>
            </a:r>
          </a:p>
          <a:p>
            <a:pPr marL="342900" indent="-342900">
              <a:buFont typeface="Arial" panose="020B0604020202020204" pitchFamily="34" charset="0"/>
              <a:buChar char="•"/>
            </a:pPr>
            <a:r>
              <a:rPr lang="en-US" sz="1600" b="1">
                <a:ea typeface="+mj-lt"/>
                <a:cs typeface="+mj-lt"/>
              </a:rPr>
              <a:t>Output: </a:t>
            </a:r>
            <a:r>
              <a:rPr lang="en-US" sz="1600" err="1">
                <a:ea typeface="+mj-lt"/>
                <a:cs typeface="+mj-lt"/>
              </a:rPr>
              <a:t>Kansverdeling</a:t>
            </a:r>
            <a:r>
              <a:rPr lang="en-US" sz="1600">
                <a:ea typeface="+mj-lt"/>
                <a:cs typeface="+mj-lt"/>
              </a:rPr>
              <a:t> van de </a:t>
            </a:r>
            <a:r>
              <a:rPr lang="en-US" sz="1600" err="1">
                <a:ea typeface="+mj-lt"/>
                <a:cs typeface="+mj-lt"/>
              </a:rPr>
              <a:t>volgende</a:t>
            </a:r>
            <a:r>
              <a:rPr lang="en-US" sz="1600">
                <a:ea typeface="+mj-lt"/>
                <a:cs typeface="+mj-lt"/>
              </a:rPr>
              <a:t> token.</a:t>
            </a:r>
          </a:p>
          <a:p>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endParaRPr lang="en-US" b="1">
              <a:ea typeface="+mj-lt"/>
              <a:cs typeface="+mj-lt"/>
            </a:endParaRPr>
          </a:p>
          <a:p>
            <a:pPr hangingPunct="1"/>
            <a:endParaRPr lang="en-US"/>
          </a:p>
          <a:p>
            <a:pPr hangingPunct="1"/>
            <a:endParaRPr lang="en-US"/>
          </a:p>
          <a:p>
            <a:pPr hangingPunct="1"/>
            <a:endParaRPr lang="en-US" b="1"/>
          </a:p>
          <a:p>
            <a:pPr hangingPunct="1"/>
            <a:endParaRPr lang="en-US"/>
          </a:p>
        </p:txBody>
      </p:sp>
      <p:pic>
        <p:nvPicPr>
          <p:cNvPr id="16" name="Picture 15" descr="A screenshot of a computer screen&#10;&#10;AI-generated content may be incorrect.">
            <a:extLst>
              <a:ext uri="{FF2B5EF4-FFF2-40B4-BE49-F238E27FC236}">
                <a16:creationId xmlns:a16="http://schemas.microsoft.com/office/drawing/2014/main" id="{77E21582-1833-9C06-C857-CDED40861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82074"/>
            <a:ext cx="5038012" cy="2043569"/>
          </a:xfrm>
          <a:prstGeom prst="rect">
            <a:avLst/>
          </a:prstGeom>
        </p:spPr>
      </p:pic>
      <p:pic>
        <p:nvPicPr>
          <p:cNvPr id="18" name="Picture 17" descr="A screenshot of a computer game&#10;&#10;AI-generated content may be incorrect.">
            <a:extLst>
              <a:ext uri="{FF2B5EF4-FFF2-40B4-BE49-F238E27FC236}">
                <a16:creationId xmlns:a16="http://schemas.microsoft.com/office/drawing/2014/main" id="{A8C5950D-1269-EF00-4C75-FD89F1E3E9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467" y="294383"/>
            <a:ext cx="6619075" cy="3790711"/>
          </a:xfrm>
          <a:prstGeom prst="rect">
            <a:avLst/>
          </a:prstGeom>
        </p:spPr>
      </p:pic>
      <p:pic>
        <p:nvPicPr>
          <p:cNvPr id="2" name="Picture 1">
            <a:extLst>
              <a:ext uri="{FF2B5EF4-FFF2-40B4-BE49-F238E27FC236}">
                <a16:creationId xmlns:a16="http://schemas.microsoft.com/office/drawing/2014/main" id="{B12D3771-E0AB-832E-DD07-1BEC450D08D5}"/>
              </a:ext>
            </a:extLst>
          </p:cNvPr>
          <p:cNvPicPr>
            <a:picLocks noChangeAspect="1"/>
          </p:cNvPicPr>
          <p:nvPr/>
        </p:nvPicPr>
        <p:blipFill>
          <a:blip r:embed="rId5"/>
          <a:stretch>
            <a:fillRect/>
          </a:stretch>
        </p:blipFill>
        <p:spPr>
          <a:xfrm>
            <a:off x="636875" y="1712213"/>
            <a:ext cx="2071132" cy="3938279"/>
          </a:xfrm>
          <a:prstGeom prst="rect">
            <a:avLst/>
          </a:prstGeom>
        </p:spPr>
      </p:pic>
      <p:sp>
        <p:nvSpPr>
          <p:cNvPr id="4" name="TextBox 3">
            <a:extLst>
              <a:ext uri="{FF2B5EF4-FFF2-40B4-BE49-F238E27FC236}">
                <a16:creationId xmlns:a16="http://schemas.microsoft.com/office/drawing/2014/main" id="{7AE91CFD-C1E5-D5F3-D8B1-8585F4ECD438}"/>
              </a:ext>
            </a:extLst>
          </p:cNvPr>
          <p:cNvSpPr txBox="1"/>
          <p:nvPr/>
        </p:nvSpPr>
        <p:spPr>
          <a:xfrm>
            <a:off x="149429" y="5748938"/>
            <a:ext cx="3050707" cy="246221"/>
          </a:xfrm>
          <a:prstGeom prst="rect">
            <a:avLst/>
          </a:prstGeom>
          <a:noFill/>
        </p:spPr>
        <p:txBody>
          <a:bodyPr wrap="square" lIns="91440" tIns="45720" rIns="91440" bIns="45720" anchor="t">
            <a:spAutoFit/>
          </a:bodyPr>
          <a:lstStyle/>
          <a:p>
            <a:pPr algn="ctr"/>
            <a:r>
              <a:rPr lang="en-US" sz="1000" b="1"/>
              <a:t>Decoder only</a:t>
            </a:r>
          </a:p>
        </p:txBody>
      </p:sp>
    </p:spTree>
    <p:extLst>
      <p:ext uri="{BB962C8B-B14F-4D97-AF65-F5344CB8AC3E}">
        <p14:creationId xmlns:p14="http://schemas.microsoft.com/office/powerpoint/2010/main" val="42552535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35222-1BB5-A1A0-E90F-C7FC47A7412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4EAE783-C91E-E3E0-744D-B5E3B0496B2D}"/>
              </a:ext>
            </a:extLst>
          </p:cNvPr>
          <p:cNvSpPr>
            <a:spLocks noGrp="1"/>
          </p:cNvSpPr>
          <p:nvPr>
            <p:ph type="title"/>
          </p:nvPr>
        </p:nvSpPr>
        <p:spPr>
          <a:xfrm>
            <a:off x="766763" y="682514"/>
            <a:ext cx="3768661" cy="670798"/>
          </a:xfrm>
        </p:spPr>
        <p:txBody>
          <a:bodyPr/>
          <a:lstStyle/>
          <a:p>
            <a:r>
              <a:rPr lang="nl-NL" b="1">
                <a:latin typeface="Aptos"/>
              </a:rPr>
              <a:t>Attention: </a:t>
            </a:r>
            <a:r>
              <a:rPr lang="nl-NL">
                <a:latin typeface="Aptos"/>
              </a:rPr>
              <a:t>Visualisatie</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sp>
        <p:nvSpPr>
          <p:cNvPr id="11" name="Text Placeholder 2">
            <a:extLst>
              <a:ext uri="{FF2B5EF4-FFF2-40B4-BE49-F238E27FC236}">
                <a16:creationId xmlns:a16="http://schemas.microsoft.com/office/drawing/2014/main" id="{F3B6D422-F058-9AF4-D3A4-EA868421744F}"/>
              </a:ext>
            </a:extLst>
          </p:cNvPr>
          <p:cNvSpPr txBox="1">
            <a:spLocks/>
          </p:cNvSpPr>
          <p:nvPr/>
        </p:nvSpPr>
        <p:spPr>
          <a:xfrm>
            <a:off x="3189720" y="1351646"/>
            <a:ext cx="3390080" cy="2727945"/>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r>
              <a:rPr lang="en-US" sz="1600">
                <a:solidFill>
                  <a:schemeClr val="tx1"/>
                </a:solidFill>
                <a:ea typeface="+mj-lt"/>
                <a:cs typeface="+mj-lt"/>
              </a:rPr>
              <a:t>Voor </a:t>
            </a:r>
            <a:r>
              <a:rPr lang="en-US" sz="1600" err="1">
                <a:solidFill>
                  <a:schemeClr val="tx1"/>
                </a:solidFill>
                <a:ea typeface="+mj-lt"/>
                <a:cs typeface="+mj-lt"/>
              </a:rPr>
              <a:t>intuïtie</a:t>
            </a:r>
            <a:r>
              <a:rPr lang="en-US" sz="1600">
                <a:solidFill>
                  <a:schemeClr val="tx1"/>
                </a:solidFill>
                <a:ea typeface="+mj-lt"/>
                <a:cs typeface="+mj-lt"/>
              </a:rPr>
              <a:t> </a:t>
            </a:r>
            <a:r>
              <a:rPr lang="en-US" sz="1600" err="1">
                <a:solidFill>
                  <a:schemeClr val="tx1"/>
                </a:solidFill>
                <a:ea typeface="+mj-lt"/>
                <a:cs typeface="+mj-lt"/>
              </a:rPr>
              <a:t>gebruiken</a:t>
            </a:r>
            <a:r>
              <a:rPr lang="en-US" sz="1600">
                <a:solidFill>
                  <a:schemeClr val="tx1"/>
                </a:solidFill>
                <a:ea typeface="+mj-lt"/>
                <a:cs typeface="+mj-lt"/>
              </a:rPr>
              <a:t> we </a:t>
            </a:r>
            <a:r>
              <a:rPr lang="en-US" sz="1600" b="1" err="1">
                <a:solidFill>
                  <a:schemeClr val="tx1"/>
                </a:solidFill>
                <a:ea typeface="+mj-lt"/>
                <a:cs typeface="+mj-lt"/>
              </a:rPr>
              <a:t>woorden</a:t>
            </a:r>
            <a:r>
              <a:rPr lang="en-US" sz="1600">
                <a:solidFill>
                  <a:schemeClr val="tx1"/>
                </a:solidFill>
                <a:ea typeface="+mj-lt"/>
                <a:cs typeface="+mj-lt"/>
              </a:rPr>
              <a:t> in </a:t>
            </a:r>
            <a:r>
              <a:rPr lang="en-US" sz="1600" err="1">
                <a:solidFill>
                  <a:schemeClr val="tx1"/>
                </a:solidFill>
                <a:ea typeface="+mj-lt"/>
                <a:cs typeface="+mj-lt"/>
              </a:rPr>
              <a:t>plaats</a:t>
            </a:r>
            <a:r>
              <a:rPr lang="en-US" sz="1600">
                <a:solidFill>
                  <a:schemeClr val="tx1"/>
                </a:solidFill>
                <a:ea typeface="+mj-lt"/>
                <a:cs typeface="+mj-lt"/>
              </a:rPr>
              <a:t> van </a:t>
            </a:r>
            <a:r>
              <a:rPr lang="en-US" sz="1600" b="1">
                <a:solidFill>
                  <a:schemeClr val="tx1"/>
                </a:solidFill>
                <a:ea typeface="+mj-lt"/>
                <a:cs typeface="+mj-lt"/>
              </a:rPr>
              <a:t>tokens</a:t>
            </a:r>
            <a:r>
              <a:rPr lang="en-US" sz="1600">
                <a:solidFill>
                  <a:schemeClr val="tx1"/>
                </a:solidFill>
                <a:ea typeface="+mj-lt"/>
                <a:cs typeface="+mj-lt"/>
              </a:rPr>
              <a:t>.</a:t>
            </a:r>
          </a:p>
          <a:p>
            <a:r>
              <a:rPr lang="en-US" sz="1600">
                <a:solidFill>
                  <a:schemeClr val="tx1"/>
                </a:solidFill>
                <a:highlight>
                  <a:srgbClr val="00FFFF"/>
                </a:highlight>
                <a:ea typeface="+mj-lt"/>
                <a:cs typeface="+mj-lt"/>
              </a:rPr>
              <a:t>Blue </a:t>
            </a:r>
            <a:r>
              <a:rPr lang="en-US" sz="1600">
                <a:solidFill>
                  <a:schemeClr val="tx1"/>
                </a:solidFill>
                <a:highlight>
                  <a:srgbClr val="00FF00"/>
                </a:highlight>
                <a:ea typeface="+mj-lt"/>
                <a:cs typeface="+mj-lt"/>
              </a:rPr>
              <a:t>Fluffy </a:t>
            </a:r>
            <a:r>
              <a:rPr lang="en-US" sz="1600">
                <a:solidFill>
                  <a:schemeClr val="tx1"/>
                </a:solidFill>
                <a:highlight>
                  <a:srgbClr val="FFFF00"/>
                </a:highlight>
                <a:ea typeface="+mj-lt"/>
                <a:cs typeface="+mj-lt"/>
              </a:rPr>
              <a:t>Creature</a:t>
            </a:r>
            <a:endParaRPr lang="en-US" sz="1600">
              <a:ea typeface="+mj-lt"/>
              <a:cs typeface="+mj-lt"/>
            </a:endParaRPr>
          </a:p>
          <a:p>
            <a:pPr marL="285750" indent="-285750">
              <a:buFont typeface="Arial" panose="020B0604020202020204" pitchFamily="34" charset="0"/>
              <a:buChar char="•"/>
            </a:pPr>
            <a:r>
              <a:rPr lang="en-US" sz="1600" err="1">
                <a:ea typeface="+mj-lt"/>
                <a:cs typeface="+mj-lt"/>
              </a:rPr>
              <a:t>Initiële</a:t>
            </a:r>
            <a:r>
              <a:rPr lang="en-US" sz="1600">
                <a:ea typeface="+mj-lt"/>
                <a:cs typeface="+mj-lt"/>
              </a:rPr>
              <a:t> embedding ‘</a:t>
            </a:r>
            <a:r>
              <a:rPr lang="en-US" sz="1600">
                <a:highlight>
                  <a:srgbClr val="FFFF00"/>
                </a:highlight>
                <a:ea typeface="+mj-lt"/>
                <a:cs typeface="+mj-lt"/>
              </a:rPr>
              <a:t>Creature’</a:t>
            </a:r>
          </a:p>
          <a:p>
            <a:pPr marL="285750" indent="-285750">
              <a:buFont typeface="Arial" panose="020B0604020202020204" pitchFamily="34" charset="0"/>
              <a:buChar char="•"/>
            </a:pPr>
            <a:r>
              <a:rPr lang="en-US" sz="1600" err="1">
                <a:ea typeface="+mj-lt"/>
                <a:cs typeface="+mj-lt"/>
              </a:rPr>
              <a:t>Betekenis</a:t>
            </a:r>
            <a:r>
              <a:rPr lang="en-US" sz="1600">
                <a:ea typeface="+mj-lt"/>
                <a:cs typeface="+mj-lt"/>
              </a:rPr>
              <a:t> van ‘</a:t>
            </a:r>
            <a:r>
              <a:rPr lang="en-US" sz="1600">
                <a:highlight>
                  <a:srgbClr val="00FF00"/>
                </a:highlight>
                <a:ea typeface="+mj-lt"/>
                <a:cs typeface="+mj-lt"/>
              </a:rPr>
              <a:t>Fluffy</a:t>
            </a:r>
            <a:r>
              <a:rPr lang="en-US" sz="1600">
                <a:ea typeface="+mj-lt"/>
                <a:cs typeface="+mj-lt"/>
              </a:rPr>
              <a:t>’ </a:t>
            </a:r>
            <a:r>
              <a:rPr lang="en-US" sz="1600" err="1">
                <a:ea typeface="+mj-lt"/>
                <a:cs typeface="+mj-lt"/>
              </a:rPr>
              <a:t>en</a:t>
            </a:r>
            <a:r>
              <a:rPr lang="en-US" sz="1600">
                <a:ea typeface="+mj-lt"/>
                <a:cs typeface="+mj-lt"/>
              </a:rPr>
              <a:t> ‘</a:t>
            </a:r>
            <a:r>
              <a:rPr lang="en-US" sz="1600">
                <a:solidFill>
                  <a:schemeClr val="tx1"/>
                </a:solidFill>
                <a:highlight>
                  <a:srgbClr val="00FFFF"/>
                </a:highlight>
                <a:ea typeface="+mj-lt"/>
                <a:cs typeface="+mj-lt"/>
              </a:rPr>
              <a:t>Blue</a:t>
            </a:r>
            <a:r>
              <a:rPr lang="en-US" sz="1600">
                <a:solidFill>
                  <a:schemeClr val="tx1"/>
                </a:solidFill>
                <a:ea typeface="+mj-lt"/>
                <a:cs typeface="+mj-lt"/>
              </a:rPr>
              <a:t>’</a:t>
            </a:r>
            <a:r>
              <a:rPr lang="en-US" sz="1600">
                <a:ea typeface="+mj-lt"/>
                <a:cs typeface="+mj-lt"/>
              </a:rPr>
              <a:t> </a:t>
            </a:r>
            <a:r>
              <a:rPr lang="en-US" sz="1600" err="1">
                <a:ea typeface="+mj-lt"/>
                <a:cs typeface="+mj-lt"/>
              </a:rPr>
              <a:t>verandert</a:t>
            </a:r>
            <a:r>
              <a:rPr lang="en-US" sz="1600">
                <a:ea typeface="+mj-lt"/>
                <a:cs typeface="+mj-lt"/>
              </a:rPr>
              <a:t> de embedding ‘</a:t>
            </a:r>
            <a:r>
              <a:rPr lang="en-US" sz="1600">
                <a:highlight>
                  <a:srgbClr val="FFFF00"/>
                </a:highlight>
                <a:ea typeface="+mj-lt"/>
                <a:cs typeface="+mj-lt"/>
              </a:rPr>
              <a:t>Creature’.</a:t>
            </a:r>
            <a:endParaRPr lang="en-US" sz="1600" b="1">
              <a:ea typeface="+mj-lt"/>
              <a:cs typeface="+mj-lt"/>
            </a:endParaRPr>
          </a:p>
          <a:p>
            <a:pPr hangingPunct="1"/>
            <a:endParaRPr lang="en-US"/>
          </a:p>
          <a:p>
            <a:pPr hangingPunct="1"/>
            <a:endParaRPr lang="en-US"/>
          </a:p>
          <a:p>
            <a:pPr hangingPunct="1"/>
            <a:endParaRPr lang="en-US" b="1"/>
          </a:p>
          <a:p>
            <a:pPr hangingPunct="1"/>
            <a:endParaRPr lang="en-US"/>
          </a:p>
        </p:txBody>
      </p:sp>
      <p:pic>
        <p:nvPicPr>
          <p:cNvPr id="4" name="Picture 3">
            <a:extLst>
              <a:ext uri="{FF2B5EF4-FFF2-40B4-BE49-F238E27FC236}">
                <a16:creationId xmlns:a16="http://schemas.microsoft.com/office/drawing/2014/main" id="{1B5A652A-C097-27AE-BA6F-BD70E38BF257}"/>
              </a:ext>
            </a:extLst>
          </p:cNvPr>
          <p:cNvPicPr>
            <a:picLocks noChangeAspect="1"/>
          </p:cNvPicPr>
          <p:nvPr/>
        </p:nvPicPr>
        <p:blipFill>
          <a:blip r:embed="rId3"/>
          <a:stretch>
            <a:fillRect/>
          </a:stretch>
        </p:blipFill>
        <p:spPr>
          <a:xfrm>
            <a:off x="6785746" y="1355085"/>
            <a:ext cx="4928599" cy="3496294"/>
          </a:xfrm>
          <a:prstGeom prst="rect">
            <a:avLst/>
          </a:prstGeom>
        </p:spPr>
      </p:pic>
      <p:sp>
        <p:nvSpPr>
          <p:cNvPr id="7" name="Text Placeholder 2">
            <a:extLst>
              <a:ext uri="{FF2B5EF4-FFF2-40B4-BE49-F238E27FC236}">
                <a16:creationId xmlns:a16="http://schemas.microsoft.com/office/drawing/2014/main" id="{3563399B-30B2-3CBB-69A3-39F5B316031F}"/>
              </a:ext>
            </a:extLst>
          </p:cNvPr>
          <p:cNvSpPr txBox="1">
            <a:spLocks/>
          </p:cNvSpPr>
          <p:nvPr/>
        </p:nvSpPr>
        <p:spPr>
          <a:xfrm>
            <a:off x="6623669" y="4994665"/>
            <a:ext cx="5241913" cy="755430"/>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r>
              <a:rPr lang="en-US" sz="1600" b="1">
                <a:solidFill>
                  <a:schemeClr val="tx1"/>
                </a:solidFill>
                <a:ea typeface="+mj-lt"/>
                <a:cs typeface="+mj-lt"/>
              </a:rPr>
              <a:t>3Blue1Brown: Attention in transformers, step-by-step | DL6 </a:t>
            </a:r>
            <a:r>
              <a:rPr lang="en-US" sz="1600">
                <a:solidFill>
                  <a:schemeClr val="tx1"/>
                </a:solidFill>
                <a:ea typeface="+mj-lt"/>
                <a:cs typeface="+mj-lt"/>
              </a:rPr>
              <a:t>https://www.youtube.com/watch?v=eMlx5fFNoYc</a:t>
            </a:r>
            <a:endParaRPr lang="en-US" sz="1600">
              <a:ea typeface="+mj-lt"/>
              <a:cs typeface="+mj-lt"/>
            </a:endParaRPr>
          </a:p>
          <a:p>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endParaRPr lang="en-US" b="1">
              <a:ea typeface="+mj-lt"/>
              <a:cs typeface="+mj-lt"/>
            </a:endParaRPr>
          </a:p>
          <a:p>
            <a:pPr hangingPunct="1"/>
            <a:endParaRPr lang="en-US"/>
          </a:p>
          <a:p>
            <a:pPr hangingPunct="1"/>
            <a:endParaRPr lang="en-US"/>
          </a:p>
          <a:p>
            <a:pPr hangingPunct="1"/>
            <a:endParaRPr lang="en-US" b="1"/>
          </a:p>
          <a:p>
            <a:pPr hangingPunct="1"/>
            <a:endParaRPr lang="en-US"/>
          </a:p>
        </p:txBody>
      </p:sp>
      <p:pic>
        <p:nvPicPr>
          <p:cNvPr id="31" name="Picture 30">
            <a:extLst>
              <a:ext uri="{FF2B5EF4-FFF2-40B4-BE49-F238E27FC236}">
                <a16:creationId xmlns:a16="http://schemas.microsoft.com/office/drawing/2014/main" id="{3234F85F-A3C4-1FC2-C152-CFB04CFE5B30}"/>
              </a:ext>
            </a:extLst>
          </p:cNvPr>
          <p:cNvPicPr>
            <a:picLocks noChangeAspect="1"/>
          </p:cNvPicPr>
          <p:nvPr/>
        </p:nvPicPr>
        <p:blipFill>
          <a:blip r:embed="rId4"/>
          <a:stretch>
            <a:fillRect/>
          </a:stretch>
        </p:blipFill>
        <p:spPr>
          <a:xfrm>
            <a:off x="3621889" y="3612398"/>
            <a:ext cx="2355108" cy="368809"/>
          </a:xfrm>
          <a:prstGeom prst="rect">
            <a:avLst/>
          </a:prstGeom>
        </p:spPr>
      </p:pic>
      <p:pic>
        <p:nvPicPr>
          <p:cNvPr id="2" name="Picture 1">
            <a:extLst>
              <a:ext uri="{FF2B5EF4-FFF2-40B4-BE49-F238E27FC236}">
                <a16:creationId xmlns:a16="http://schemas.microsoft.com/office/drawing/2014/main" id="{5F4A17C9-FBEE-C649-B566-7CBEE764CEB8}"/>
              </a:ext>
            </a:extLst>
          </p:cNvPr>
          <p:cNvPicPr>
            <a:picLocks noChangeAspect="1"/>
          </p:cNvPicPr>
          <p:nvPr/>
        </p:nvPicPr>
        <p:blipFill>
          <a:blip r:embed="rId5"/>
          <a:stretch>
            <a:fillRect/>
          </a:stretch>
        </p:blipFill>
        <p:spPr>
          <a:xfrm>
            <a:off x="637248" y="1711097"/>
            <a:ext cx="2070388" cy="3821751"/>
          </a:xfrm>
          <a:prstGeom prst="rect">
            <a:avLst/>
          </a:prstGeom>
        </p:spPr>
      </p:pic>
      <p:sp>
        <p:nvSpPr>
          <p:cNvPr id="9" name="TextBox 8">
            <a:extLst>
              <a:ext uri="{FF2B5EF4-FFF2-40B4-BE49-F238E27FC236}">
                <a16:creationId xmlns:a16="http://schemas.microsoft.com/office/drawing/2014/main" id="{11D1D07F-3E00-5100-27CE-1C1AF53A0E22}"/>
              </a:ext>
            </a:extLst>
          </p:cNvPr>
          <p:cNvSpPr txBox="1"/>
          <p:nvPr/>
        </p:nvSpPr>
        <p:spPr>
          <a:xfrm>
            <a:off x="149429" y="5748938"/>
            <a:ext cx="3050707" cy="246221"/>
          </a:xfrm>
          <a:prstGeom prst="rect">
            <a:avLst/>
          </a:prstGeom>
          <a:noFill/>
        </p:spPr>
        <p:txBody>
          <a:bodyPr wrap="square" lIns="91440" tIns="45720" rIns="91440" bIns="45720" anchor="t">
            <a:spAutoFit/>
          </a:bodyPr>
          <a:lstStyle/>
          <a:p>
            <a:pPr algn="ctr"/>
            <a:r>
              <a:rPr lang="en-US" sz="1000" b="1"/>
              <a:t>Decoder only</a:t>
            </a:r>
          </a:p>
        </p:txBody>
      </p:sp>
    </p:spTree>
    <p:extLst>
      <p:ext uri="{BB962C8B-B14F-4D97-AF65-F5344CB8AC3E}">
        <p14:creationId xmlns:p14="http://schemas.microsoft.com/office/powerpoint/2010/main" val="237965238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7D509-A7D6-B5B8-6FAC-B4EDAFB25C3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F7161A3-BAAD-1BCB-4AEB-A0C350642D4C}"/>
              </a:ext>
            </a:extLst>
          </p:cNvPr>
          <p:cNvPicPr>
            <a:picLocks noChangeAspect="1"/>
          </p:cNvPicPr>
          <p:nvPr/>
        </p:nvPicPr>
        <p:blipFill>
          <a:blip r:embed="rId3"/>
          <a:stretch>
            <a:fillRect/>
          </a:stretch>
        </p:blipFill>
        <p:spPr>
          <a:xfrm>
            <a:off x="7507215" y="2653525"/>
            <a:ext cx="4699185" cy="2462593"/>
          </a:xfrm>
          <a:prstGeom prst="rect">
            <a:avLst/>
          </a:prstGeom>
        </p:spPr>
      </p:pic>
      <p:sp>
        <p:nvSpPr>
          <p:cNvPr id="5" name="Title 4">
            <a:extLst>
              <a:ext uri="{FF2B5EF4-FFF2-40B4-BE49-F238E27FC236}">
                <a16:creationId xmlns:a16="http://schemas.microsoft.com/office/drawing/2014/main" id="{2156564A-D432-0722-5500-A547365E5FB2}"/>
              </a:ext>
            </a:extLst>
          </p:cNvPr>
          <p:cNvSpPr>
            <a:spLocks noGrp="1"/>
          </p:cNvSpPr>
          <p:nvPr>
            <p:ph type="title"/>
          </p:nvPr>
        </p:nvSpPr>
        <p:spPr>
          <a:xfrm>
            <a:off x="766764" y="692410"/>
            <a:ext cx="9371199" cy="514084"/>
          </a:xfrm>
        </p:spPr>
        <p:txBody>
          <a:bodyPr/>
          <a:lstStyle/>
          <a:p>
            <a:r>
              <a:rPr lang="nl-NL" b="1">
                <a:latin typeface="Aptos"/>
              </a:rPr>
              <a:t>Feed-Forward: (</a:t>
            </a:r>
            <a:r>
              <a:rPr lang="nl-NL">
                <a:latin typeface="Aptos"/>
              </a:rPr>
              <a:t>Multi-</a:t>
            </a:r>
            <a:r>
              <a:rPr lang="nl-NL" err="1">
                <a:latin typeface="Aptos"/>
              </a:rPr>
              <a:t>Layer</a:t>
            </a:r>
            <a:r>
              <a:rPr lang="nl-NL">
                <a:latin typeface="Aptos"/>
              </a:rPr>
              <a:t> </a:t>
            </a:r>
            <a:r>
              <a:rPr lang="nl-NL" err="1">
                <a:latin typeface="Aptos"/>
              </a:rPr>
              <a:t>Perceptron</a:t>
            </a:r>
            <a:r>
              <a:rPr lang="nl-NL">
                <a:latin typeface="Aptos"/>
              </a:rPr>
              <a:t>) visualisatie</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sp>
        <p:nvSpPr>
          <p:cNvPr id="11" name="Text Placeholder 2">
            <a:extLst>
              <a:ext uri="{FF2B5EF4-FFF2-40B4-BE49-F238E27FC236}">
                <a16:creationId xmlns:a16="http://schemas.microsoft.com/office/drawing/2014/main" id="{2D5552AC-42CF-2F75-AE56-A24B1E4EE6D1}"/>
              </a:ext>
            </a:extLst>
          </p:cNvPr>
          <p:cNvSpPr txBox="1">
            <a:spLocks/>
          </p:cNvSpPr>
          <p:nvPr/>
        </p:nvSpPr>
        <p:spPr>
          <a:xfrm>
            <a:off x="7790318" y="1533694"/>
            <a:ext cx="4196790" cy="1107849"/>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pPr marL="285750" indent="-285750">
              <a:buFont typeface="Arial" panose="020B0604020202020204" pitchFamily="34" charset="0"/>
              <a:buChar char="•"/>
            </a:pPr>
            <a:r>
              <a:rPr lang="en-US" sz="1600" b="1" err="1">
                <a:ea typeface="+mj-lt"/>
                <a:cs typeface="+mj-lt"/>
              </a:rPr>
              <a:t>Parametrische</a:t>
            </a:r>
            <a:r>
              <a:rPr lang="en-US" sz="1600" b="1">
                <a:ea typeface="+mj-lt"/>
                <a:cs typeface="+mj-lt"/>
              </a:rPr>
              <a:t> </a:t>
            </a:r>
            <a:r>
              <a:rPr lang="en-US" sz="1600" b="1" err="1">
                <a:ea typeface="+mj-lt"/>
                <a:cs typeface="+mj-lt"/>
              </a:rPr>
              <a:t>informatie</a:t>
            </a:r>
            <a:r>
              <a:rPr lang="en-US" sz="1600">
                <a:ea typeface="+mj-lt"/>
                <a:cs typeface="+mj-lt"/>
              </a:rPr>
              <a:t> over </a:t>
            </a:r>
            <a:r>
              <a:rPr lang="en-US" sz="1600" err="1">
                <a:ea typeface="+mj-lt"/>
                <a:cs typeface="+mj-lt"/>
              </a:rPr>
              <a:t>een</a:t>
            </a:r>
            <a:r>
              <a:rPr lang="en-US" sz="1600">
                <a:ea typeface="+mj-lt"/>
                <a:cs typeface="+mj-lt"/>
              </a:rPr>
              <a:t> </a:t>
            </a:r>
            <a:r>
              <a:rPr lang="en-US" sz="1600" err="1">
                <a:ea typeface="+mj-lt"/>
                <a:cs typeface="+mj-lt"/>
              </a:rPr>
              <a:t>specifiek</a:t>
            </a:r>
            <a:r>
              <a:rPr lang="en-US" sz="1600">
                <a:ea typeface="+mj-lt"/>
                <a:cs typeface="+mj-lt"/>
              </a:rPr>
              <a:t> '</a:t>
            </a:r>
            <a:r>
              <a:rPr lang="en-US" sz="1600" err="1">
                <a:ea typeface="+mj-lt"/>
                <a:cs typeface="+mj-lt"/>
              </a:rPr>
              <a:t>woord</a:t>
            </a:r>
            <a:r>
              <a:rPr lang="en-US" sz="1600">
                <a:ea typeface="+mj-lt"/>
                <a:cs typeface="+mj-lt"/>
              </a:rPr>
              <a:t>' </a:t>
            </a:r>
            <a:r>
              <a:rPr lang="en-US" sz="1600" err="1">
                <a:ea typeface="+mj-lt"/>
                <a:cs typeface="+mj-lt"/>
              </a:rPr>
              <a:t>wordt</a:t>
            </a:r>
            <a:r>
              <a:rPr lang="en-US" sz="1600">
                <a:ea typeface="+mj-lt"/>
                <a:cs typeface="+mj-lt"/>
              </a:rPr>
              <a:t> </a:t>
            </a:r>
            <a:r>
              <a:rPr lang="en-US" sz="1600" err="1">
                <a:ea typeface="+mj-lt"/>
                <a:cs typeface="+mj-lt"/>
              </a:rPr>
              <a:t>aan</a:t>
            </a:r>
            <a:r>
              <a:rPr lang="en-US" sz="1600">
                <a:ea typeface="+mj-lt"/>
                <a:cs typeface="+mj-lt"/>
              </a:rPr>
              <a:t> de embedding </a:t>
            </a:r>
            <a:r>
              <a:rPr lang="en-US" sz="1600" err="1">
                <a:ea typeface="+mj-lt"/>
                <a:cs typeface="+mj-lt"/>
              </a:rPr>
              <a:t>toegevoegd</a:t>
            </a:r>
            <a:r>
              <a:rPr lang="en-US" sz="1600">
                <a:ea typeface="+mj-lt"/>
                <a:cs typeface="+mj-lt"/>
              </a:rPr>
              <a:t>. </a:t>
            </a:r>
          </a:p>
          <a:p>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endParaRPr lang="en-US" b="1">
              <a:ea typeface="+mj-lt"/>
              <a:cs typeface="+mj-lt"/>
            </a:endParaRPr>
          </a:p>
          <a:p>
            <a:pPr hangingPunct="1"/>
            <a:endParaRPr lang="en-US"/>
          </a:p>
          <a:p>
            <a:pPr hangingPunct="1"/>
            <a:endParaRPr lang="en-US"/>
          </a:p>
          <a:p>
            <a:pPr hangingPunct="1"/>
            <a:endParaRPr lang="en-US" b="1"/>
          </a:p>
          <a:p>
            <a:pPr hangingPunct="1"/>
            <a:endParaRPr lang="en-US"/>
          </a:p>
        </p:txBody>
      </p:sp>
      <p:pic>
        <p:nvPicPr>
          <p:cNvPr id="4" name="Picture 3">
            <a:extLst>
              <a:ext uri="{FF2B5EF4-FFF2-40B4-BE49-F238E27FC236}">
                <a16:creationId xmlns:a16="http://schemas.microsoft.com/office/drawing/2014/main" id="{57E7450A-F924-F350-3E46-8981A68E0D5D}"/>
              </a:ext>
            </a:extLst>
          </p:cNvPr>
          <p:cNvPicPr>
            <a:picLocks noChangeAspect="1"/>
          </p:cNvPicPr>
          <p:nvPr/>
        </p:nvPicPr>
        <p:blipFill>
          <a:blip r:embed="rId4"/>
          <a:stretch>
            <a:fillRect/>
          </a:stretch>
        </p:blipFill>
        <p:spPr>
          <a:xfrm>
            <a:off x="2973595" y="1530303"/>
            <a:ext cx="4684896" cy="3595711"/>
          </a:xfrm>
          <a:prstGeom prst="rect">
            <a:avLst/>
          </a:prstGeom>
        </p:spPr>
      </p:pic>
      <p:sp>
        <p:nvSpPr>
          <p:cNvPr id="10" name="Text Placeholder 2">
            <a:extLst>
              <a:ext uri="{FF2B5EF4-FFF2-40B4-BE49-F238E27FC236}">
                <a16:creationId xmlns:a16="http://schemas.microsoft.com/office/drawing/2014/main" id="{2BD66251-84C3-E4E1-7898-8072490C979C}"/>
              </a:ext>
            </a:extLst>
          </p:cNvPr>
          <p:cNvSpPr txBox="1">
            <a:spLocks/>
          </p:cNvSpPr>
          <p:nvPr/>
        </p:nvSpPr>
        <p:spPr>
          <a:xfrm>
            <a:off x="3575509" y="5320444"/>
            <a:ext cx="8159408" cy="756595"/>
          </a:xfrm>
          <a:prstGeom prst="rect">
            <a:avLst/>
          </a:prstGeom>
        </p:spPr>
        <p:txBody>
          <a:bodyPr lIns="0" tIns="0" rIns="0" bIns="0" anchor="t">
            <a:normAutofit/>
          </a:bodyPr>
          <a:lstStyle>
            <a:lvl1pPr marL="0" marR="0" indent="0" algn="l" defTabSz="914400" rtl="0" latinLnBrk="0">
              <a:lnSpc>
                <a:spcPct val="100000"/>
              </a:lnSpc>
              <a:spcBef>
                <a:spcPts val="5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230188" marR="0" indent="-230188"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600780" marR="0" indent="-261055"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860821" marR="0" indent="-287734"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4pPr>
            <a:lvl5pPr marL="1120775" marR="0" indent="-317500" algn="l" defTabSz="914400" rtl="0" latinLnBrk="0">
              <a:lnSpc>
                <a:spcPct val="100000"/>
              </a:lnSpc>
              <a:spcBef>
                <a:spcPts val="5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5pPr>
            <a:lvl6pPr marL="25146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29718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34290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3886200" marR="0" indent="-228600" algn="l" defTabSz="914400" rtl="0" latinLnBrk="0">
              <a:lnSpc>
                <a:spcPct val="100000"/>
              </a:lnSpc>
              <a:spcBef>
                <a:spcPts val="5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r>
              <a:rPr lang="en-US" sz="1600" b="1">
                <a:solidFill>
                  <a:schemeClr val="tx1"/>
                </a:solidFill>
                <a:ea typeface="+mj-lt"/>
                <a:cs typeface="+mj-lt"/>
              </a:rPr>
              <a:t>3Blue1Brown: How might LLMs store facts | DL7 </a:t>
            </a:r>
            <a:r>
              <a:rPr lang="en-US" sz="1600">
                <a:solidFill>
                  <a:schemeClr val="tx1"/>
                </a:solidFill>
                <a:ea typeface="+mj-lt"/>
                <a:cs typeface="+mj-lt"/>
              </a:rPr>
              <a:t>https://www.youtube.com/watch?v=9-Jl0dxWQs8</a:t>
            </a:r>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pPr marL="285750" indent="-285750">
              <a:buFont typeface="Arial" panose="020B0604020202020204" pitchFamily="34" charset="0"/>
              <a:buChar char="•"/>
            </a:pPr>
            <a:endParaRPr lang="en-US" sz="1600">
              <a:ea typeface="+mj-lt"/>
              <a:cs typeface="+mj-lt"/>
            </a:endParaRPr>
          </a:p>
          <a:p>
            <a:endParaRPr lang="en-US" b="1">
              <a:ea typeface="+mj-lt"/>
              <a:cs typeface="+mj-lt"/>
            </a:endParaRPr>
          </a:p>
          <a:p>
            <a:pPr hangingPunct="1"/>
            <a:endParaRPr lang="en-US"/>
          </a:p>
          <a:p>
            <a:pPr hangingPunct="1"/>
            <a:endParaRPr lang="en-US"/>
          </a:p>
          <a:p>
            <a:pPr hangingPunct="1"/>
            <a:endParaRPr lang="en-US" b="1"/>
          </a:p>
          <a:p>
            <a:pPr hangingPunct="1"/>
            <a:endParaRPr lang="en-US"/>
          </a:p>
        </p:txBody>
      </p:sp>
      <p:pic>
        <p:nvPicPr>
          <p:cNvPr id="2" name="Picture 1">
            <a:extLst>
              <a:ext uri="{FF2B5EF4-FFF2-40B4-BE49-F238E27FC236}">
                <a16:creationId xmlns:a16="http://schemas.microsoft.com/office/drawing/2014/main" id="{1C5F8690-2EA4-BC90-A315-1C06D4471251}"/>
              </a:ext>
            </a:extLst>
          </p:cNvPr>
          <p:cNvPicPr>
            <a:picLocks noChangeAspect="1"/>
          </p:cNvPicPr>
          <p:nvPr/>
        </p:nvPicPr>
        <p:blipFill>
          <a:blip r:embed="rId5"/>
          <a:stretch>
            <a:fillRect/>
          </a:stretch>
        </p:blipFill>
        <p:spPr>
          <a:xfrm>
            <a:off x="636504" y="1715860"/>
            <a:ext cx="2071874" cy="3812227"/>
          </a:xfrm>
          <a:prstGeom prst="rect">
            <a:avLst/>
          </a:prstGeom>
        </p:spPr>
      </p:pic>
      <p:sp>
        <p:nvSpPr>
          <p:cNvPr id="6" name="TextBox 5">
            <a:extLst>
              <a:ext uri="{FF2B5EF4-FFF2-40B4-BE49-F238E27FC236}">
                <a16:creationId xmlns:a16="http://schemas.microsoft.com/office/drawing/2014/main" id="{F4101466-C767-494F-022B-A844B6CD4E85}"/>
              </a:ext>
            </a:extLst>
          </p:cNvPr>
          <p:cNvSpPr txBox="1"/>
          <p:nvPr/>
        </p:nvSpPr>
        <p:spPr>
          <a:xfrm>
            <a:off x="149429" y="5748938"/>
            <a:ext cx="3050707" cy="246221"/>
          </a:xfrm>
          <a:prstGeom prst="rect">
            <a:avLst/>
          </a:prstGeom>
          <a:noFill/>
        </p:spPr>
        <p:txBody>
          <a:bodyPr wrap="square" lIns="91440" tIns="45720" rIns="91440" bIns="45720" anchor="t">
            <a:spAutoFit/>
          </a:bodyPr>
          <a:lstStyle/>
          <a:p>
            <a:pPr algn="ctr"/>
            <a:r>
              <a:rPr lang="en-US" sz="1000" b="1"/>
              <a:t>Decoder only</a:t>
            </a:r>
          </a:p>
        </p:txBody>
      </p:sp>
    </p:spTree>
    <p:extLst>
      <p:ext uri="{BB962C8B-B14F-4D97-AF65-F5344CB8AC3E}">
        <p14:creationId xmlns:p14="http://schemas.microsoft.com/office/powerpoint/2010/main" val="34343648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AF745-C39D-D26D-7302-11AD762E47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0D51631-3773-ED79-F843-1C1D4AF86FD6}"/>
              </a:ext>
            </a:extLst>
          </p:cNvPr>
          <p:cNvSpPr>
            <a:spLocks noGrp="1"/>
          </p:cNvSpPr>
          <p:nvPr>
            <p:ph type="title"/>
          </p:nvPr>
        </p:nvSpPr>
        <p:spPr>
          <a:xfrm>
            <a:off x="766763" y="682514"/>
            <a:ext cx="9511093" cy="707374"/>
          </a:xfrm>
        </p:spPr>
        <p:txBody>
          <a:bodyPr/>
          <a:lstStyle/>
          <a:p>
            <a:r>
              <a:rPr lang="nl-NL" b="1">
                <a:latin typeface="Aptos"/>
              </a:rPr>
              <a:t>Decoder output:</a:t>
            </a:r>
            <a:r>
              <a:rPr lang="nl-NL">
                <a:latin typeface="Aptos"/>
              </a:rPr>
              <a:t> Kansverdeling voor volgende ‘woord’ (token)</a:t>
            </a:r>
            <a:br>
              <a:rPr lang="nl-NL" b="1">
                <a:latin typeface="Aptos" panose="020B0004020202020204" pitchFamily="34" charset="0"/>
              </a:rPr>
            </a:br>
            <a:r>
              <a:rPr lang="nl-NL" sz="1400" b="1">
                <a:solidFill>
                  <a:srgbClr val="5236AB"/>
                </a:solidFill>
                <a:latin typeface="Aptos"/>
              </a:rPr>
              <a:t>Introductie AI</a:t>
            </a:r>
            <a:endParaRPr lang="en-US" sz="1400" b="1">
              <a:latin typeface="Aptos"/>
            </a:endParaRPr>
          </a:p>
        </p:txBody>
      </p:sp>
      <p:pic>
        <p:nvPicPr>
          <p:cNvPr id="22" name="Picture 21">
            <a:extLst>
              <a:ext uri="{FF2B5EF4-FFF2-40B4-BE49-F238E27FC236}">
                <a16:creationId xmlns:a16="http://schemas.microsoft.com/office/drawing/2014/main" id="{8576DB5C-432C-6F31-EC33-C9A75D2CFD05}"/>
              </a:ext>
            </a:extLst>
          </p:cNvPr>
          <p:cNvPicPr>
            <a:picLocks noChangeAspect="1"/>
          </p:cNvPicPr>
          <p:nvPr/>
        </p:nvPicPr>
        <p:blipFill>
          <a:blip r:embed="rId3"/>
          <a:stretch>
            <a:fillRect/>
          </a:stretch>
        </p:blipFill>
        <p:spPr>
          <a:xfrm>
            <a:off x="6565332" y="1631405"/>
            <a:ext cx="2657638" cy="4380632"/>
          </a:xfrm>
          <a:prstGeom prst="rect">
            <a:avLst/>
          </a:prstGeom>
        </p:spPr>
      </p:pic>
      <p:pic>
        <p:nvPicPr>
          <p:cNvPr id="24" name="Picture 23">
            <a:extLst>
              <a:ext uri="{FF2B5EF4-FFF2-40B4-BE49-F238E27FC236}">
                <a16:creationId xmlns:a16="http://schemas.microsoft.com/office/drawing/2014/main" id="{61488DFD-1A82-1637-8704-9F858A93ED33}"/>
              </a:ext>
            </a:extLst>
          </p:cNvPr>
          <p:cNvPicPr>
            <a:picLocks noChangeAspect="1"/>
          </p:cNvPicPr>
          <p:nvPr/>
        </p:nvPicPr>
        <p:blipFill>
          <a:blip r:embed="rId4"/>
          <a:stretch>
            <a:fillRect/>
          </a:stretch>
        </p:blipFill>
        <p:spPr>
          <a:xfrm>
            <a:off x="3438480" y="1629442"/>
            <a:ext cx="2657639" cy="4432075"/>
          </a:xfrm>
          <a:prstGeom prst="rect">
            <a:avLst/>
          </a:prstGeom>
        </p:spPr>
      </p:pic>
      <p:pic>
        <p:nvPicPr>
          <p:cNvPr id="2" name="Picture 1">
            <a:extLst>
              <a:ext uri="{FF2B5EF4-FFF2-40B4-BE49-F238E27FC236}">
                <a16:creationId xmlns:a16="http://schemas.microsoft.com/office/drawing/2014/main" id="{19283A8C-BF9E-4644-74E2-367A5C304065}"/>
              </a:ext>
            </a:extLst>
          </p:cNvPr>
          <p:cNvPicPr>
            <a:picLocks noChangeAspect="1"/>
          </p:cNvPicPr>
          <p:nvPr/>
        </p:nvPicPr>
        <p:blipFill>
          <a:blip r:embed="rId5"/>
          <a:stretch>
            <a:fillRect/>
          </a:stretch>
        </p:blipFill>
        <p:spPr>
          <a:xfrm>
            <a:off x="636134" y="1825831"/>
            <a:ext cx="2072616" cy="3819897"/>
          </a:xfrm>
          <a:prstGeom prst="rect">
            <a:avLst/>
          </a:prstGeom>
        </p:spPr>
      </p:pic>
      <p:sp>
        <p:nvSpPr>
          <p:cNvPr id="6" name="TextBox 5">
            <a:extLst>
              <a:ext uri="{FF2B5EF4-FFF2-40B4-BE49-F238E27FC236}">
                <a16:creationId xmlns:a16="http://schemas.microsoft.com/office/drawing/2014/main" id="{26F9945B-D0CC-2EC4-6183-E2DF860830B9}"/>
              </a:ext>
            </a:extLst>
          </p:cNvPr>
          <p:cNvSpPr txBox="1"/>
          <p:nvPr/>
        </p:nvSpPr>
        <p:spPr>
          <a:xfrm>
            <a:off x="149429" y="5748938"/>
            <a:ext cx="3050707" cy="246221"/>
          </a:xfrm>
          <a:prstGeom prst="rect">
            <a:avLst/>
          </a:prstGeom>
          <a:noFill/>
        </p:spPr>
        <p:txBody>
          <a:bodyPr wrap="square" lIns="91440" tIns="45720" rIns="91440" bIns="45720" anchor="t">
            <a:spAutoFit/>
          </a:bodyPr>
          <a:lstStyle/>
          <a:p>
            <a:pPr algn="ctr"/>
            <a:r>
              <a:rPr lang="en-US" sz="1000" b="1"/>
              <a:t>Decoder only</a:t>
            </a:r>
          </a:p>
        </p:txBody>
      </p:sp>
    </p:spTree>
    <p:extLst>
      <p:ext uri="{BB962C8B-B14F-4D97-AF65-F5344CB8AC3E}">
        <p14:creationId xmlns:p14="http://schemas.microsoft.com/office/powerpoint/2010/main" val="9675732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41D6A-64BA-2164-44BC-52AE891C53C5}"/>
            </a:ext>
          </a:extLst>
        </p:cNvPr>
        <p:cNvGrpSpPr/>
        <p:nvPr/>
      </p:nvGrpSpPr>
      <p:grpSpPr>
        <a:xfrm>
          <a:off x="0" y="0"/>
          <a:ext cx="0" cy="0"/>
          <a:chOff x="0" y="0"/>
          <a:chExt cx="0" cy="0"/>
        </a:xfrm>
      </p:grpSpPr>
      <p:sp>
        <p:nvSpPr>
          <p:cNvPr id="9" name="Title 4">
            <a:extLst>
              <a:ext uri="{FF2B5EF4-FFF2-40B4-BE49-F238E27FC236}">
                <a16:creationId xmlns:a16="http://schemas.microsoft.com/office/drawing/2014/main" id="{90D91671-4070-19F8-3027-67F044686944}"/>
              </a:ext>
            </a:extLst>
          </p:cNvPr>
          <p:cNvSpPr>
            <a:spLocks noGrp="1"/>
          </p:cNvSpPr>
          <p:nvPr>
            <p:ph type="title"/>
          </p:nvPr>
        </p:nvSpPr>
        <p:spPr>
          <a:xfrm>
            <a:off x="766763" y="682514"/>
            <a:ext cx="10658475" cy="532765"/>
          </a:xfrm>
        </p:spPr>
        <p:txBody>
          <a:bodyPr lIns="0" tIns="0" rIns="0" bIns="0" anchor="t">
            <a:normAutofit fontScale="90000"/>
          </a:bodyPr>
          <a:lstStyle/>
          <a:p>
            <a:r>
              <a:rPr lang="nl-NL" b="1">
                <a:latin typeface="Aptos"/>
              </a:rPr>
              <a:t>Overzicht providers</a:t>
            </a:r>
            <a:br>
              <a:rPr lang="nl-NL" b="1">
                <a:latin typeface="Aptos"/>
              </a:rPr>
            </a:br>
            <a:r>
              <a:rPr lang="nl-NL" sz="1400" b="1">
                <a:solidFill>
                  <a:srgbClr val="5236AB"/>
                </a:solidFill>
                <a:latin typeface="Aptos"/>
              </a:rPr>
              <a:t>Introductie AI</a:t>
            </a:r>
            <a:endParaRPr lang="en-US" sz="1400" b="1">
              <a:latin typeface="Aptos"/>
            </a:endParaRPr>
          </a:p>
        </p:txBody>
      </p:sp>
      <p:pic>
        <p:nvPicPr>
          <p:cNvPr id="7" name="Picture 6" descr="A diagram of mathematical equations&#10;&#10;Description automatically generated">
            <a:extLst>
              <a:ext uri="{FF2B5EF4-FFF2-40B4-BE49-F238E27FC236}">
                <a16:creationId xmlns:a16="http://schemas.microsoft.com/office/drawing/2014/main" id="{F74C2C70-AEFD-6A14-FE92-0551BE662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016" y="1870550"/>
            <a:ext cx="9665570" cy="4912458"/>
          </a:xfrm>
          <a:prstGeom prst="rect">
            <a:avLst/>
          </a:prstGeom>
        </p:spPr>
      </p:pic>
      <p:sp>
        <p:nvSpPr>
          <p:cNvPr id="8" name="TextBox 39">
            <a:extLst>
              <a:ext uri="{FF2B5EF4-FFF2-40B4-BE49-F238E27FC236}">
                <a16:creationId xmlns:a16="http://schemas.microsoft.com/office/drawing/2014/main" id="{BAA899F9-3CA0-4745-CBD4-6B8E16A5592A}"/>
              </a:ext>
            </a:extLst>
          </p:cNvPr>
          <p:cNvSpPr txBox="1"/>
          <p:nvPr/>
        </p:nvSpPr>
        <p:spPr>
          <a:xfrm>
            <a:off x="4095156" y="1451496"/>
            <a:ext cx="3999658" cy="419054"/>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9pPr>
          </a:lstStyle>
          <a:p>
            <a:pPr algn="ctr"/>
            <a:r>
              <a:rPr lang="en-US" b="1"/>
              <a:t>De </a:t>
            </a:r>
            <a:r>
              <a:rPr lang="en-US" b="1" err="1"/>
              <a:t>groei</a:t>
            </a:r>
            <a:r>
              <a:rPr lang="en-US" b="1"/>
              <a:t> van </a:t>
            </a:r>
            <a:r>
              <a:rPr lang="en-US" b="1">
                <a:solidFill>
                  <a:srgbClr val="5236AB"/>
                </a:solidFill>
              </a:rPr>
              <a:t>LLMs</a:t>
            </a:r>
          </a:p>
        </p:txBody>
      </p:sp>
      <p:sp>
        <p:nvSpPr>
          <p:cNvPr id="10" name="TextBox 3">
            <a:extLst>
              <a:ext uri="{FF2B5EF4-FFF2-40B4-BE49-F238E27FC236}">
                <a16:creationId xmlns:a16="http://schemas.microsoft.com/office/drawing/2014/main" id="{AE5AAC7F-4655-7AA1-3A99-E3995B3C6AF6}"/>
              </a:ext>
            </a:extLst>
          </p:cNvPr>
          <p:cNvSpPr txBox="1"/>
          <p:nvPr/>
        </p:nvSpPr>
        <p:spPr>
          <a:xfrm>
            <a:off x="1608756" y="3756229"/>
            <a:ext cx="3999658" cy="1047636"/>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9pPr>
          </a:lstStyle>
          <a:p>
            <a:pPr algn="ctr"/>
            <a:r>
              <a:rPr lang="nl-NL" b="1">
                <a:solidFill>
                  <a:srgbClr val="5236AB"/>
                </a:solidFill>
                <a:latin typeface="Aptos" panose="020B0004020202020204" pitchFamily="34" charset="0"/>
              </a:rPr>
              <a:t>Ook op ‘eigen bodem’ zijn er ontwikkelingen; bijv. GPT-NL</a:t>
            </a:r>
          </a:p>
          <a:p>
            <a:pPr algn="ctr"/>
            <a:r>
              <a:rPr lang="nl-NL">
                <a:solidFill>
                  <a:srgbClr val="5236AB"/>
                </a:solidFill>
                <a:latin typeface="Aptos" panose="020B0004020202020204" pitchFamily="34" charset="0"/>
              </a:rPr>
              <a:t>(TNO, SURF en NFI)</a:t>
            </a:r>
            <a:endParaRPr lang="en-US">
              <a:solidFill>
                <a:srgbClr val="5236AB"/>
              </a:solidFill>
              <a:latin typeface="Aptos" panose="020B0004020202020204" pitchFamily="34" charset="0"/>
            </a:endParaRPr>
          </a:p>
        </p:txBody>
      </p:sp>
    </p:spTree>
    <p:extLst>
      <p:ext uri="{BB962C8B-B14F-4D97-AF65-F5344CB8AC3E}">
        <p14:creationId xmlns:p14="http://schemas.microsoft.com/office/powerpoint/2010/main" val="14650078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CGI Slide Master">
  <a:themeElements>
    <a:clrScheme name="CGI Slide Master">
      <a:dk1>
        <a:srgbClr val="000000"/>
      </a:dk1>
      <a:lt1>
        <a:srgbClr val="FFFFFF"/>
      </a:lt1>
      <a:dk2>
        <a:srgbClr val="A7A7A7"/>
      </a:dk2>
      <a:lt2>
        <a:srgbClr val="535353"/>
      </a:lt2>
      <a:accent1>
        <a:srgbClr val="5236AB"/>
      </a:accent1>
      <a:accent2>
        <a:srgbClr val="9E83F5"/>
      </a:accent2>
      <a:accent3>
        <a:srgbClr val="CBC3E6"/>
      </a:accent3>
      <a:accent4>
        <a:srgbClr val="E31937"/>
      </a:accent4>
      <a:accent5>
        <a:srgbClr val="991F3D"/>
      </a:accent5>
      <a:accent6>
        <a:srgbClr val="650A21"/>
      </a:accent6>
      <a:hlink>
        <a:srgbClr val="0000FF"/>
      </a:hlink>
      <a:folHlink>
        <a:srgbClr val="FF00FF"/>
      </a:folHlink>
    </a:clrScheme>
    <a:fontScheme name="CGI Slide Master">
      <a:majorFont>
        <a:latin typeface="Arial"/>
        <a:ea typeface="Arial"/>
        <a:cs typeface="Arial"/>
      </a:majorFont>
      <a:minorFont>
        <a:latin typeface="Helvetica"/>
        <a:ea typeface="Helvetica"/>
        <a:cs typeface="Helvetica"/>
      </a:minorFont>
    </a:fontScheme>
    <a:fmtScheme name="CGI Slide Mas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norm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GI Slide Master">
  <a:themeElements>
    <a:clrScheme name="CGI">
      <a:dk1>
        <a:sysClr val="windowText" lastClr="000000"/>
      </a:dk1>
      <a:lt1>
        <a:sysClr val="window" lastClr="FFFFFF"/>
      </a:lt1>
      <a:dk2>
        <a:srgbClr val="200A58"/>
      </a:dk2>
      <a:lt2>
        <a:srgbClr val="EEEEEE"/>
      </a:lt2>
      <a:accent1>
        <a:srgbClr val="5236AB"/>
      </a:accent1>
      <a:accent2>
        <a:srgbClr val="9E83F5"/>
      </a:accent2>
      <a:accent3>
        <a:srgbClr val="CBC3E6"/>
      </a:accent3>
      <a:accent4>
        <a:srgbClr val="E31937"/>
      </a:accent4>
      <a:accent5>
        <a:srgbClr val="991F3D"/>
      </a:accent5>
      <a:accent6>
        <a:srgbClr val="650A21"/>
      </a:accent6>
      <a:hlink>
        <a:srgbClr val="5236AB"/>
      </a:hlink>
      <a:folHlink>
        <a:srgbClr val="5236AB"/>
      </a:folHlink>
    </a:clrScheme>
    <a:fontScheme name="CGI Font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CGI Purple (R82 G54 B171)">
      <a:srgbClr val="5236AB"/>
    </a:custClr>
    <a:custClr name="Blank">
      <a:srgbClr val="FFFFFF"/>
    </a:custClr>
    <a:custClr name="Charts and diagrams - Purple 1 (R32 G10 B88)">
      <a:srgbClr val="200A58"/>
    </a:custClr>
    <a:custClr name="Charts and diagrams - Purple 2 (R82 G54 B171)">
      <a:srgbClr val="5236AB"/>
    </a:custClr>
    <a:custClr name="Charts and diagrams - Purple 3 (R110 G63 B237)">
      <a:srgbClr val="6E3FED"/>
    </a:custClr>
    <a:custClr name="Charts and diagrams - Purple 4 (R158 G131 B245)">
      <a:srgbClr val="9E83F5"/>
    </a:custClr>
    <a:custClr name="Charts and diagrams - Purple 5 (R191 G181 B249)">
      <a:srgbClr val="BFB5F9"/>
    </a:custClr>
    <a:custClr name="Charts and diagrams - Purple 6 (R203 G195 B230)">
      <a:srgbClr val="CBC3E6"/>
    </a:custClr>
    <a:custClr name="Charts and diagrams - Purple 7 (R230 G227 B243)">
      <a:srgbClr val="E6E3F3"/>
    </a:custClr>
    <a:custClr name="Blank">
      <a:srgbClr val="FFFFFF"/>
    </a:custClr>
    <a:custClr name="CGI Red (R227 G25 B55)">
      <a:srgbClr val="E31937"/>
    </a:custClr>
    <a:custClr name="Blank">
      <a:srgbClr val="FFFFFF"/>
    </a:custClr>
    <a:custClr name="Charts and diagrams - Red 1 (R101 G10 B33)">
      <a:srgbClr val="650A21"/>
    </a:custClr>
    <a:custClr name="Charts and diagrams - Red 2 (R153 G31 61)">
      <a:srgbClr val="991F3D"/>
    </a:custClr>
    <a:custClr name="Charts and diagrams - Red 3 (R227 G25 B55)">
      <a:srgbClr val="E31937"/>
    </a:custClr>
    <a:custClr name="Charts and diagrams - Red 4 (R255 G106 B0)">
      <a:srgbClr val="FF6A00"/>
    </a:custClr>
    <a:custClr name="Charts and diagrams - Red 5 (R255 G115 B98)">
      <a:srgbClr val="FF7362"/>
    </a:custClr>
    <a:custClr name="Charts and diagrams - Red 6 (R255 G151 B138)">
      <a:srgbClr val="FF978A"/>
    </a:custClr>
    <a:custClr name="Charts and diagrams - Red 7 (R255 G205 B210)">
      <a:srgbClr val="FFCDD2"/>
    </a:custClr>
    <a:custClr name="Blank">
      <a:srgbClr val="FFFFFF"/>
    </a:custClr>
    <a:custClr name="CGI Black (R0 G0 B0)">
      <a:srgbClr val="000000"/>
    </a:custClr>
    <a:custClr name="Blank">
      <a:srgbClr val="FFFFFF"/>
    </a:custClr>
    <a:custClr name="Charts and diagrams - Black 1 (R0 G0 B0)">
      <a:srgbClr val="000000"/>
    </a:custClr>
    <a:custClr name="Charts and diagrams - Black 2 (R51 G51 B51)">
      <a:srgbClr val="333333"/>
    </a:custClr>
    <a:custClr name="Charts and diagrams - Black 3 (R85 G85 B85)">
      <a:srgbClr val="555555"/>
    </a:custClr>
    <a:custClr name="Charts and diagrams - Black 4 (R119 G119 B119)">
      <a:srgbClr val="777777"/>
    </a:custClr>
    <a:custClr name="Charts and diagrams - Black 5 (R153 G153 B153)">
      <a:srgbClr val="999999"/>
    </a:custClr>
    <a:custClr name="Charts and diagrams - Black 6 (R204 G204 B204)">
      <a:srgbClr val="CCCCCC"/>
    </a:custClr>
    <a:custClr name="Charts and diagrams - Black 7 (R238 G238 B238)">
      <a:srgbClr val="EEEEEE"/>
    </a:custClr>
    <a:custClr name="Blank">
      <a:srgbClr val="FFFFFF"/>
    </a:custClr>
    <a:custClr name="Blank">
      <a:srgbClr val="FFFFFF"/>
    </a:custClr>
    <a:custClr name="Blank">
      <a:srgbClr val="FFFFFF"/>
    </a:custClr>
    <a:custClr name="Blank">
      <a:srgbClr val="FFFFFF"/>
    </a:custClr>
    <a:custClr name="Charts and diagrams - Magenta 1 (R126 G27 B76)">
      <a:srgbClr val="7E1B4C"/>
    </a:custClr>
    <a:custClr name="Charts and diagrams - Magenta 2 (R168 G36 B101)">
      <a:srgbClr val="A82465"/>
    </a:custClr>
    <a:custClr name="Charts and diagrams - Magenta 3 (R203 G124 B163)">
      <a:srgbClr val="CB7CA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een - For data reporting only. See color guidelines on Brand Source before using.">
      <a:srgbClr val="1AB977"/>
    </a:custClr>
    <a:custClr name="Yellow - For data reporting only. See color guidelines on Brand Source before using.">
      <a:srgbClr val="F1A425"/>
    </a:custClr>
    <a:custClr name="Red - For data reporting only. This is not CGI Red. See color guidelines on Brand Source before using.">
      <a:srgbClr val="B00020"/>
    </a:custClr>
  </a:custClrLst>
  <a:extLst>
    <a:ext uri="{05A4C25C-085E-4340-85A3-A5531E510DB2}">
      <thm15:themeFamily xmlns:thm15="http://schemas.microsoft.com/office/thememl/2012/main" name="EN-CGI-Standard-presentation-template-11-08-2023.potx" id="{F3EF8CAE-7247-46E1-8896-134BE9EC2D89}" vid="{2535AA12-28F8-4F93-9477-27707649C282}"/>
    </a:ext>
  </a:extLst>
</a:theme>
</file>

<file path=ppt/theme/theme4.xml><?xml version="1.0" encoding="utf-8"?>
<a:theme xmlns:a="http://schemas.openxmlformats.org/drawingml/2006/main" name="CGI Slide Master">
  <a:themeElements>
    <a:clrScheme name="CGI Slide Master">
      <a:dk1>
        <a:srgbClr val="000000"/>
      </a:dk1>
      <a:lt1>
        <a:srgbClr val="FFFFFF"/>
      </a:lt1>
      <a:dk2>
        <a:srgbClr val="A7A7A7"/>
      </a:dk2>
      <a:lt2>
        <a:srgbClr val="535353"/>
      </a:lt2>
      <a:accent1>
        <a:srgbClr val="5236AB"/>
      </a:accent1>
      <a:accent2>
        <a:srgbClr val="9E83F5"/>
      </a:accent2>
      <a:accent3>
        <a:srgbClr val="CBC3E6"/>
      </a:accent3>
      <a:accent4>
        <a:srgbClr val="E31937"/>
      </a:accent4>
      <a:accent5>
        <a:srgbClr val="991F3D"/>
      </a:accent5>
      <a:accent6>
        <a:srgbClr val="650A21"/>
      </a:accent6>
      <a:hlink>
        <a:srgbClr val="0000FF"/>
      </a:hlink>
      <a:folHlink>
        <a:srgbClr val="FF00FF"/>
      </a:folHlink>
    </a:clrScheme>
    <a:fontScheme name="CGI Slide Master">
      <a:majorFont>
        <a:latin typeface="Arial"/>
        <a:ea typeface="Arial"/>
        <a:cs typeface="Arial"/>
      </a:majorFont>
      <a:minorFont>
        <a:latin typeface="Helvetica"/>
        <a:ea typeface="Helvetica"/>
        <a:cs typeface="Helvetica"/>
      </a:minorFont>
    </a:fontScheme>
    <a:fmtScheme name="CGI Slide Mas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norm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01b98409-0d8d-4998-961a-3ad5cfa86e45}" enabled="1" method="Privileged" siteId="{b9fec68c-c92d-461e-9a97-3d03a0f18b82}" removed="0"/>
</clbl:labelList>
</file>

<file path=docProps/app.xml><?xml version="1.0" encoding="utf-8"?>
<Properties xmlns="http://schemas.openxmlformats.org/officeDocument/2006/extended-properties" xmlns:vt="http://schemas.openxmlformats.org/officeDocument/2006/docPropsVTypes">
  <TotalTime>0</TotalTime>
  <Words>1330</Words>
  <Application>Microsoft Office PowerPoint</Application>
  <PresentationFormat>Widescreen</PresentationFormat>
  <Paragraphs>274</Paragraphs>
  <Slides>30</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30</vt:i4>
      </vt:variant>
    </vt:vector>
  </HeadingPairs>
  <TitlesOfParts>
    <vt:vector size="41" baseType="lpstr">
      <vt:lpstr>Aptos</vt:lpstr>
      <vt:lpstr>Aptos Display</vt:lpstr>
      <vt:lpstr>Arial</vt:lpstr>
      <vt:lpstr>Calibri</vt:lpstr>
      <vt:lpstr>Courier New</vt:lpstr>
      <vt:lpstr>Times New Roman</vt:lpstr>
      <vt:lpstr>Verdana</vt:lpstr>
      <vt:lpstr>Wingdings</vt:lpstr>
      <vt:lpstr>CGI Slide Master</vt:lpstr>
      <vt:lpstr>Office Theme</vt:lpstr>
      <vt:lpstr>CGI Slide Master</vt:lpstr>
      <vt:lpstr>Hands-on AI-casus: Opzetten interactie met LLM en RAG met wetteksten ±17:00 - 20:00  06-05-2025 </vt:lpstr>
      <vt:lpstr>Inhoudsopgave</vt:lpstr>
      <vt:lpstr>PowerPoint Presentation</vt:lpstr>
      <vt:lpstr>Large Language Models (LLM) Introductie AI</vt:lpstr>
      <vt:lpstr>Decoders: Voorspellen van vervolg tekst Introductie AI</vt:lpstr>
      <vt:lpstr>Attention: Visualisatie Introductie AI</vt:lpstr>
      <vt:lpstr>Feed-Forward: (Multi-Layer Perceptron) visualisatie Introductie AI</vt:lpstr>
      <vt:lpstr>Decoder output: Kansverdeling voor volgende ‘woord’ (token) Introductie AI</vt:lpstr>
      <vt:lpstr>Overzicht providers Introductie AI</vt:lpstr>
      <vt:lpstr>Overzicht providers Introductie AI</vt:lpstr>
      <vt:lpstr>Overzicht providers Introductie AI</vt:lpstr>
      <vt:lpstr>Overzicht providers (Azure / OpenAI) Introductie AI</vt:lpstr>
      <vt:lpstr>Overzicht providers (Lokaal) Introductie AI / Cut out the middle man</vt:lpstr>
      <vt:lpstr>Overzicht providers (Lokaal) Introductie AI / Cut out the middle man</vt:lpstr>
      <vt:lpstr>Overzicht providers (Lokaal) Introductie AI / Hugging Face</vt:lpstr>
      <vt:lpstr>Conversational AI  Meer dan een LLM</vt:lpstr>
      <vt:lpstr>Ethiek en restricties Introductie AI</vt:lpstr>
      <vt:lpstr>Ethiek en restricties Introductie AI</vt:lpstr>
      <vt:lpstr>Ethiek en restricties Introductie AI</vt:lpstr>
      <vt:lpstr>PowerPoint Presentation</vt:lpstr>
      <vt:lpstr>PowerPoint Presentation</vt:lpstr>
      <vt:lpstr>PowerPoint Presentation</vt:lpstr>
      <vt:lpstr>Wettekst Introductie AI</vt:lpstr>
      <vt:lpstr>Hoe gaat een GPT model om met nieuwe informatie bij een zoekvraag? Introductie AI</vt:lpstr>
      <vt:lpstr>Retrieval Augmented Generation Introductie AI</vt:lpstr>
      <vt:lpstr>Encoders: Creatie van tekst embeddings Introductie AI</vt:lpstr>
      <vt:lpstr>RAG met wetteksten Introductie AI</vt:lpstr>
      <vt:lpstr>Graph RAG Introductie AI</vt:lpstr>
      <vt:lpstr>Hands-on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Lee, Alexander</dc:creator>
  <cp:lastModifiedBy>Lee, Alexander</cp:lastModifiedBy>
  <cp:revision>2</cp:revision>
  <dcterms:modified xsi:type="dcterms:W3CDTF">2025-05-30T11:43:33Z</dcterms:modified>
</cp:coreProperties>
</file>